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70" r:id="rId3"/>
    <p:sldMasterId id="2147483692" r:id="rId4"/>
  </p:sldMasterIdLst>
  <p:notesMasterIdLst>
    <p:notesMasterId r:id="rId62"/>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Lst>
  <p:sldSz cx="12192000" cy="6858000"/>
  <p:notesSz cx="6858000" cy="9144000"/>
  <p:embeddedFontLst>
    <p:embeddedFont>
      <p:font typeface="Calibri" panose="020F0502020204030204" pitchFamily="34" charset="0"/>
      <p:regular r:id="rId63"/>
      <p:bold r:id="rId64"/>
      <p:italic r:id="rId65"/>
      <p:boldItalic r:id="rId66"/>
    </p:embeddedFont>
    <p:embeddedFont>
      <p:font typeface="Cambria Math" panose="02040503050406030204" pitchFamily="18" charset="0"/>
      <p:regular r:id="rId67"/>
    </p:embeddedFont>
    <p:embeddedFont>
      <p:font typeface="Roboto" panose="02000000000000000000" pitchFamily="2" charset="0"/>
      <p:regular r:id="rId68"/>
      <p:bold r:id="rId69"/>
      <p:italic r:id="rId70"/>
      <p:boldItalic r:id="rId71"/>
    </p:embeddedFont>
    <p:embeddedFont>
      <p:font typeface="Source Sans Pro" panose="020B0503030403020204" pitchFamily="34" charset="0"/>
      <p:regular r:id="rId72"/>
      <p:bold r:id="rId73"/>
      <p:italic r:id="rId74"/>
      <p:boldItalic r:id="rId75"/>
    </p:embeddedFont>
    <p:embeddedFont>
      <p:font typeface="Source Sans Pro Black" panose="020B0803030403020204" pitchFamily="34" charset="0"/>
      <p:bold r:id="rId76"/>
      <p:boldItalic r:id="rId7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jM+y93Tk7N0MwwllY8KGp9QInH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72E91C4-83E6-460E-909C-4D43D056DCD2}">
  <a:tblStyle styleId="{C72E91C4-83E6-460E-909C-4D43D056DCD2}"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font" Target="fonts/font1.fntdata"/><Relationship Id="rId68" Type="http://schemas.openxmlformats.org/officeDocument/2006/relationships/font" Target="fonts/font6.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12.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2.fntdata"/><Relationship Id="rId69" Type="http://schemas.openxmlformats.org/officeDocument/2006/relationships/font" Target="fonts/font7.fntdata"/><Relationship Id="rId77" Type="http://schemas.openxmlformats.org/officeDocument/2006/relationships/font" Target="fonts/font1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0.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70" Type="http://schemas.openxmlformats.org/officeDocument/2006/relationships/font" Target="fonts/font8.fntdata"/><Relationship Id="rId75"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3.fntdata"/><Relationship Id="rId73" Type="http://schemas.openxmlformats.org/officeDocument/2006/relationships/font" Target="fonts/font11.fntdata"/><Relationship Id="rId78" Type="http://customschemas.google.com/relationships/presentationmetadata" Target="meta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14.fntdata"/><Relationship Id="rId7" Type="http://schemas.openxmlformats.org/officeDocument/2006/relationships/slide" Target="slides/slide3.xml"/><Relationship Id="rId71" Type="http://schemas.openxmlformats.org/officeDocument/2006/relationships/font" Target="fonts/font9.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tudents.flinders.edu.au/support"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iscord.gg/FWRMTkaSN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2"/>
        <p:cNvGrpSpPr/>
        <p:nvPr/>
      </p:nvGrpSpPr>
      <p:grpSpPr>
        <a:xfrm>
          <a:off x="0" y="0"/>
          <a:ext cx="0" cy="0"/>
          <a:chOff x="0" y="0"/>
          <a:chExt cx="0" cy="0"/>
        </a:xfrm>
      </p:grpSpPr>
      <p:sp>
        <p:nvSpPr>
          <p:cNvPr id="743" name="Google Shape;74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4" name="Google Shape;744;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lt1"/>
              </a:buClr>
              <a:buSzPts val="1200"/>
              <a:buFont typeface="Calibri"/>
              <a:buNone/>
            </a:pPr>
            <a:r>
              <a:rPr lang="en-US"/>
              <a:t>Seminar 3: Wellbeing</a:t>
            </a:r>
            <a:endParaRPr/>
          </a:p>
          <a:p>
            <a:pPr marL="171450" lvl="0" indent="-95250" algn="l" rtl="0">
              <a:lnSpc>
                <a:spcPct val="100000"/>
              </a:lnSpc>
              <a:spcBef>
                <a:spcPts val="0"/>
              </a:spcBef>
              <a:spcAft>
                <a:spcPts val="0"/>
              </a:spcAft>
              <a:buClr>
                <a:schemeClr val="lt1"/>
              </a:buClr>
              <a:buSzPts val="1200"/>
              <a:buFont typeface="Calibri"/>
              <a:buNone/>
            </a:pPr>
            <a:endParaRPr/>
          </a:p>
          <a:p>
            <a:pPr marL="171450" lvl="0" indent="-171450" algn="l" rtl="0">
              <a:lnSpc>
                <a:spcPct val="100000"/>
              </a:lnSpc>
              <a:spcBef>
                <a:spcPts val="0"/>
              </a:spcBef>
              <a:spcAft>
                <a:spcPts val="0"/>
              </a:spcAft>
              <a:buClr>
                <a:schemeClr val="lt1"/>
              </a:buClr>
              <a:buSzPts val="1200"/>
              <a:buFont typeface="Calibri"/>
              <a:buChar char="-"/>
            </a:pPr>
            <a:r>
              <a:rPr lang="en-US"/>
              <a:t>Welcome​</a:t>
            </a:r>
            <a:endParaRPr/>
          </a:p>
          <a:p>
            <a:pPr marL="171450" lvl="0" indent="-171450" algn="l" rtl="0">
              <a:lnSpc>
                <a:spcPct val="100000"/>
              </a:lnSpc>
              <a:spcBef>
                <a:spcPts val="0"/>
              </a:spcBef>
              <a:spcAft>
                <a:spcPts val="0"/>
              </a:spcAft>
              <a:buClr>
                <a:schemeClr val="lt1"/>
              </a:buClr>
              <a:buSzPts val="1200"/>
              <a:buFont typeface="Calibri"/>
              <a:buChar char="-"/>
            </a:pPr>
            <a:r>
              <a:rPr lang="en-US"/>
              <a:t>Presenters Introduction</a:t>
            </a:r>
            <a:endParaRPr/>
          </a:p>
          <a:p>
            <a:pPr marL="628650" lvl="1" indent="-171450" algn="l" rtl="0">
              <a:lnSpc>
                <a:spcPct val="100000"/>
              </a:lnSpc>
              <a:spcBef>
                <a:spcPts val="0"/>
              </a:spcBef>
              <a:spcAft>
                <a:spcPts val="0"/>
              </a:spcAft>
              <a:buClr>
                <a:schemeClr val="lt1"/>
              </a:buClr>
              <a:buSzPts val="1200"/>
              <a:buFont typeface="Calibri"/>
              <a:buChar char="-"/>
            </a:pPr>
            <a:r>
              <a:rPr lang="en-US"/>
              <a:t>Mark Letheby – FPSA President</a:t>
            </a:r>
            <a:endParaRPr/>
          </a:p>
          <a:p>
            <a:pPr marL="171450" lvl="0" indent="-171450" algn="l" rtl="0">
              <a:lnSpc>
                <a:spcPct val="100000"/>
              </a:lnSpc>
              <a:spcBef>
                <a:spcPts val="0"/>
              </a:spcBef>
              <a:spcAft>
                <a:spcPts val="0"/>
              </a:spcAft>
              <a:buClr>
                <a:schemeClr val="lt1"/>
              </a:buClr>
              <a:buSzPts val="1200"/>
              <a:buFont typeface="Calibri"/>
              <a:buChar char="-"/>
            </a:pPr>
            <a:r>
              <a:rPr lang="en-US"/>
              <a:t>FPSA Introduction</a:t>
            </a:r>
            <a:endParaRPr/>
          </a:p>
          <a:p>
            <a:pPr marL="628650" lvl="1" indent="-171450" algn="l" rtl="0">
              <a:lnSpc>
                <a:spcPct val="100000"/>
              </a:lnSpc>
              <a:spcBef>
                <a:spcPts val="0"/>
              </a:spcBef>
              <a:spcAft>
                <a:spcPts val="0"/>
              </a:spcAft>
              <a:buClr>
                <a:schemeClr val="lt1"/>
              </a:buClr>
              <a:buSzPts val="1200"/>
              <a:buFont typeface="Calibri"/>
              <a:buChar char="-"/>
            </a:pPr>
            <a:r>
              <a:rPr lang="en-US"/>
              <a:t>On campus student association which represents students and faculty ​</a:t>
            </a:r>
            <a:endParaRPr/>
          </a:p>
          <a:p>
            <a:pPr marL="628650" lvl="1" indent="-171450" algn="l" rtl="0">
              <a:lnSpc>
                <a:spcPct val="100000"/>
              </a:lnSpc>
              <a:spcBef>
                <a:spcPts val="0"/>
              </a:spcBef>
              <a:spcAft>
                <a:spcPts val="0"/>
              </a:spcAft>
              <a:buClr>
                <a:schemeClr val="lt1"/>
              </a:buClr>
              <a:buSzPts val="1200"/>
              <a:buFont typeface="Calibri"/>
              <a:buChar char="-"/>
            </a:pPr>
            <a:r>
              <a:rPr lang="en-US"/>
              <a:t>Offer an array of services aimed at benefiting and enriching the student experience​</a:t>
            </a:r>
            <a:endParaRPr/>
          </a:p>
          <a:p>
            <a:pPr marL="628650" lvl="1" indent="-171450" algn="l" rtl="0">
              <a:lnSpc>
                <a:spcPct val="100000"/>
              </a:lnSpc>
              <a:spcBef>
                <a:spcPts val="0"/>
              </a:spcBef>
              <a:spcAft>
                <a:spcPts val="0"/>
              </a:spcAft>
              <a:buClr>
                <a:schemeClr val="lt1"/>
              </a:buClr>
              <a:buSzPts val="1200"/>
              <a:buFont typeface="Calibri"/>
              <a:buChar char="-"/>
            </a:pPr>
            <a:r>
              <a:rPr lang="en-US"/>
              <a:t>Student representation​</a:t>
            </a:r>
            <a:endParaRPr/>
          </a:p>
          <a:p>
            <a:pPr marL="628650" lvl="1" indent="-171450" algn="l" rtl="0">
              <a:lnSpc>
                <a:spcPct val="100000"/>
              </a:lnSpc>
              <a:spcBef>
                <a:spcPts val="0"/>
              </a:spcBef>
              <a:spcAft>
                <a:spcPts val="0"/>
              </a:spcAft>
              <a:buClr>
                <a:schemeClr val="lt1"/>
              </a:buClr>
              <a:buSzPts val="1200"/>
              <a:buFont typeface="Calibri"/>
              <a:buChar char="-"/>
            </a:pPr>
            <a:r>
              <a:rPr lang="en-US"/>
              <a:t>Social events​</a:t>
            </a:r>
            <a:endParaRPr/>
          </a:p>
          <a:p>
            <a:pPr marL="628650" lvl="1" indent="-171450" algn="l" rtl="0">
              <a:lnSpc>
                <a:spcPct val="100000"/>
              </a:lnSpc>
              <a:spcBef>
                <a:spcPts val="0"/>
              </a:spcBef>
              <a:spcAft>
                <a:spcPts val="0"/>
              </a:spcAft>
              <a:buClr>
                <a:schemeClr val="lt1"/>
              </a:buClr>
              <a:buSzPts val="1200"/>
              <a:buFont typeface="Calibri"/>
              <a:buChar char="-"/>
            </a:pPr>
            <a:r>
              <a:rPr lang="en-US"/>
              <a:t>General/welfare support​</a:t>
            </a:r>
            <a:endParaRPr/>
          </a:p>
          <a:p>
            <a:pPr marL="628650" lvl="1" indent="-171450" algn="l" rtl="0">
              <a:lnSpc>
                <a:spcPct val="100000"/>
              </a:lnSpc>
              <a:spcBef>
                <a:spcPts val="0"/>
              </a:spcBef>
              <a:spcAft>
                <a:spcPts val="0"/>
              </a:spcAft>
              <a:buClr>
                <a:schemeClr val="lt1"/>
              </a:buClr>
              <a:buSzPts val="1200"/>
              <a:buFont typeface="Calibri"/>
              <a:buChar char="-"/>
            </a:pPr>
            <a:r>
              <a:rPr lang="en-US"/>
              <a:t>Educational/careers events and development opportunities​</a:t>
            </a:r>
            <a:endParaRPr/>
          </a:p>
          <a:p>
            <a:pPr marL="628650" lvl="1" indent="-171450" algn="l" rtl="0">
              <a:lnSpc>
                <a:spcPct val="100000"/>
              </a:lnSpc>
              <a:spcBef>
                <a:spcPts val="0"/>
              </a:spcBef>
              <a:spcAft>
                <a:spcPts val="0"/>
              </a:spcAft>
              <a:buClr>
                <a:schemeClr val="lt1"/>
              </a:buClr>
              <a:buSzPts val="1200"/>
              <a:buFont typeface="Calibri"/>
              <a:buChar char="-"/>
            </a:pPr>
            <a:r>
              <a:rPr lang="en-US"/>
              <a:t>Merch​</a:t>
            </a:r>
            <a:endParaRPr/>
          </a:p>
          <a:p>
            <a:pPr marL="171450" lvl="0" indent="-171450" algn="l" rtl="0">
              <a:lnSpc>
                <a:spcPct val="100000"/>
              </a:lnSpc>
              <a:spcBef>
                <a:spcPts val="0"/>
              </a:spcBef>
              <a:spcAft>
                <a:spcPts val="0"/>
              </a:spcAft>
              <a:buClr>
                <a:schemeClr val="lt1"/>
              </a:buClr>
              <a:buSzPts val="1200"/>
              <a:buFont typeface="Calibri"/>
              <a:buChar char="-"/>
            </a:pPr>
            <a:r>
              <a:rPr lang="en-US"/>
              <a:t>Today’s presentation is on Wellbeing</a:t>
            </a:r>
            <a:endParaRPr/>
          </a:p>
          <a:p>
            <a:pPr marL="171450" lvl="0" indent="-95250" algn="l" rtl="0">
              <a:lnSpc>
                <a:spcPct val="100000"/>
              </a:lnSpc>
              <a:spcBef>
                <a:spcPts val="0"/>
              </a:spcBef>
              <a:spcAft>
                <a:spcPts val="0"/>
              </a:spcAft>
              <a:buClr>
                <a:schemeClr val="lt1"/>
              </a:buClr>
              <a:buSzPts val="1200"/>
              <a:buFont typeface="Calibri"/>
              <a:buNone/>
            </a:pPr>
            <a:endParaRPr/>
          </a:p>
        </p:txBody>
      </p:sp>
      <p:sp>
        <p:nvSpPr>
          <p:cNvPr id="745" name="Google Shape;745;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1" name="Google Shape;86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Factors of Student Success – Life Cycle</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t>The Factors of student success provide a guideline for how to leverage ourselves across the university life cycle. A university should provide these factors, we just need to tap into them!</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Factors of Success </a:t>
            </a:r>
            <a:endParaRPr/>
          </a:p>
          <a:p>
            <a:pPr marL="628650" lvl="1" indent="-171450" algn="l" rtl="0">
              <a:lnSpc>
                <a:spcPct val="100000"/>
              </a:lnSpc>
              <a:spcBef>
                <a:spcPts val="0"/>
              </a:spcBef>
              <a:spcAft>
                <a:spcPts val="0"/>
              </a:spcAft>
              <a:buClr>
                <a:schemeClr val="dk1"/>
              </a:buClr>
              <a:buSzPts val="1200"/>
              <a:buFont typeface="Calibri"/>
              <a:buChar char="-"/>
            </a:pPr>
            <a:r>
              <a:rPr lang="en-US"/>
              <a:t>A sense of connectedness </a:t>
            </a:r>
            <a:endParaRPr/>
          </a:p>
          <a:p>
            <a:pPr marL="1085850" lvl="2" indent="-171450" algn="l" rtl="0">
              <a:lnSpc>
                <a:spcPct val="100000"/>
              </a:lnSpc>
              <a:spcBef>
                <a:spcPts val="0"/>
              </a:spcBef>
              <a:spcAft>
                <a:spcPts val="0"/>
              </a:spcAft>
              <a:buClr>
                <a:schemeClr val="dk1"/>
              </a:buClr>
              <a:buSzPts val="1200"/>
              <a:buFont typeface="Calibri"/>
              <a:buChar char="-"/>
            </a:pPr>
            <a:r>
              <a:rPr lang="en-US"/>
              <a:t>Feeling connected with the university </a:t>
            </a:r>
            <a:endParaRPr/>
          </a:p>
          <a:p>
            <a:pPr marL="628650" lvl="1" indent="-171450" algn="l" rtl="0">
              <a:lnSpc>
                <a:spcPct val="100000"/>
              </a:lnSpc>
              <a:spcBef>
                <a:spcPts val="0"/>
              </a:spcBef>
              <a:spcAft>
                <a:spcPts val="0"/>
              </a:spcAft>
              <a:buClr>
                <a:schemeClr val="dk1"/>
              </a:buClr>
              <a:buSzPts val="1200"/>
              <a:buFont typeface="Calibri"/>
              <a:buChar char="-"/>
            </a:pPr>
            <a:r>
              <a:rPr lang="en-US"/>
              <a:t>A sense of capability</a:t>
            </a:r>
            <a:endParaRPr/>
          </a:p>
          <a:p>
            <a:pPr marL="1085850" lvl="2" indent="-171450" algn="l" rtl="0">
              <a:lnSpc>
                <a:spcPct val="100000"/>
              </a:lnSpc>
              <a:spcBef>
                <a:spcPts val="0"/>
              </a:spcBef>
              <a:spcAft>
                <a:spcPts val="0"/>
              </a:spcAft>
              <a:buClr>
                <a:schemeClr val="dk1"/>
              </a:buClr>
              <a:buSzPts val="1200"/>
              <a:buFont typeface="Calibri"/>
              <a:buChar char="-"/>
            </a:pPr>
            <a:r>
              <a:rPr lang="en-US"/>
              <a:t>Feeling capable at handling university</a:t>
            </a:r>
            <a:endParaRPr/>
          </a:p>
          <a:p>
            <a:pPr marL="628650" lvl="1" indent="-171450" algn="l" rtl="0">
              <a:lnSpc>
                <a:spcPct val="100000"/>
              </a:lnSpc>
              <a:spcBef>
                <a:spcPts val="0"/>
              </a:spcBef>
              <a:spcAft>
                <a:spcPts val="0"/>
              </a:spcAft>
              <a:buClr>
                <a:schemeClr val="dk1"/>
              </a:buClr>
              <a:buSzPts val="1200"/>
              <a:buFont typeface="Calibri"/>
              <a:buChar char="-"/>
            </a:pPr>
            <a:r>
              <a:rPr lang="en-US"/>
              <a:t>A sense of purpose</a:t>
            </a:r>
            <a:endParaRPr/>
          </a:p>
          <a:p>
            <a:pPr marL="1085850" lvl="2" indent="-171450" algn="l" rtl="0">
              <a:lnSpc>
                <a:spcPct val="100000"/>
              </a:lnSpc>
              <a:spcBef>
                <a:spcPts val="0"/>
              </a:spcBef>
              <a:spcAft>
                <a:spcPts val="0"/>
              </a:spcAft>
              <a:buClr>
                <a:schemeClr val="dk1"/>
              </a:buClr>
              <a:buSzPts val="1200"/>
              <a:buFont typeface="Calibri"/>
              <a:buChar char="-"/>
            </a:pPr>
            <a:r>
              <a:rPr lang="en-US"/>
              <a:t>Feeling there is a purpose to university</a:t>
            </a:r>
            <a:endParaRPr/>
          </a:p>
          <a:p>
            <a:pPr marL="628650" lvl="1" indent="-171450" algn="l" rtl="0">
              <a:lnSpc>
                <a:spcPct val="100000"/>
              </a:lnSpc>
              <a:spcBef>
                <a:spcPts val="0"/>
              </a:spcBef>
              <a:spcAft>
                <a:spcPts val="0"/>
              </a:spcAft>
              <a:buClr>
                <a:schemeClr val="dk1"/>
              </a:buClr>
              <a:buSzPts val="1200"/>
              <a:buFont typeface="Calibri"/>
              <a:buChar char="-"/>
            </a:pPr>
            <a:r>
              <a:rPr lang="en-US"/>
              <a:t>A sense of resourcefulness</a:t>
            </a:r>
            <a:endParaRPr/>
          </a:p>
          <a:p>
            <a:pPr marL="1085850" lvl="2" indent="-171450" algn="l" rtl="0">
              <a:lnSpc>
                <a:spcPct val="100000"/>
              </a:lnSpc>
              <a:spcBef>
                <a:spcPts val="0"/>
              </a:spcBef>
              <a:spcAft>
                <a:spcPts val="0"/>
              </a:spcAft>
              <a:buClr>
                <a:schemeClr val="dk1"/>
              </a:buClr>
              <a:buSzPts val="1200"/>
              <a:buFont typeface="Calibri"/>
              <a:buChar char="-"/>
            </a:pPr>
            <a:r>
              <a:rPr lang="en-US"/>
              <a:t>Feeling that the university provides the necessary resources</a:t>
            </a:r>
            <a:endParaRPr/>
          </a:p>
          <a:p>
            <a:pPr marL="628650" lvl="1" indent="-171450" algn="l" rtl="0">
              <a:lnSpc>
                <a:spcPct val="100000"/>
              </a:lnSpc>
              <a:spcBef>
                <a:spcPts val="0"/>
              </a:spcBef>
              <a:spcAft>
                <a:spcPts val="0"/>
              </a:spcAft>
              <a:buClr>
                <a:schemeClr val="dk1"/>
              </a:buClr>
              <a:buSzPts val="1200"/>
              <a:buFont typeface="Calibri"/>
              <a:buChar char="-"/>
            </a:pPr>
            <a:r>
              <a:rPr lang="en-US"/>
              <a:t>A sense of academic culture</a:t>
            </a:r>
            <a:endParaRPr/>
          </a:p>
          <a:p>
            <a:pPr marL="1085850" lvl="2" indent="-171450" algn="l" rtl="0">
              <a:lnSpc>
                <a:spcPct val="100000"/>
              </a:lnSpc>
              <a:spcBef>
                <a:spcPts val="0"/>
              </a:spcBef>
              <a:spcAft>
                <a:spcPts val="0"/>
              </a:spcAft>
              <a:buClr>
                <a:schemeClr val="dk1"/>
              </a:buClr>
              <a:buSzPts val="1200"/>
              <a:buFont typeface="Calibri"/>
              <a:buChar char="-"/>
            </a:pPr>
            <a:r>
              <a:rPr lang="en-US"/>
              <a:t>Feeling there is a sense of academic culture</a:t>
            </a:r>
            <a:endParaRPr/>
          </a:p>
          <a:p>
            <a:pPr marL="628650" lvl="1" indent="-95250" algn="l" rtl="0">
              <a:lnSpc>
                <a:spcPct val="100000"/>
              </a:lnSpc>
              <a:spcBef>
                <a:spcPts val="0"/>
              </a:spcBef>
              <a:spcAft>
                <a:spcPts val="0"/>
              </a:spcAft>
              <a:buClr>
                <a:schemeClr val="dk1"/>
              </a:buClr>
              <a:buSzPts val="1200"/>
              <a:buFont typeface="Calibri"/>
              <a:buNone/>
            </a:pPr>
            <a:endParaRPr/>
          </a:p>
          <a:p>
            <a:pPr marL="628650" lvl="1" indent="-95250" algn="l" rtl="0">
              <a:lnSpc>
                <a:spcPct val="100000"/>
              </a:lnSpc>
              <a:spcBef>
                <a:spcPts val="0"/>
              </a:spcBef>
              <a:spcAft>
                <a:spcPts val="0"/>
              </a:spcAft>
              <a:buClr>
                <a:schemeClr val="dk1"/>
              </a:buClr>
              <a:buSzPts val="1200"/>
              <a:buFont typeface="Calibri"/>
              <a:buNone/>
            </a:pPr>
            <a:endParaRPr/>
          </a:p>
        </p:txBody>
      </p:sp>
      <p:sp>
        <p:nvSpPr>
          <p:cNvPr id="862" name="Google Shape;86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2" name="Google Shape;87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Factors of Student Success – Courses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t>This is how one can leverage the factors of student success during first year and third year through your courses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See slide!</a:t>
            </a:r>
            <a:endParaRPr/>
          </a:p>
        </p:txBody>
      </p:sp>
      <p:sp>
        <p:nvSpPr>
          <p:cNvPr id="873" name="Google Shape;87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Exercise: Factors of Student Success</a:t>
            </a:r>
            <a:endParaRPr/>
          </a:p>
          <a:p>
            <a:pPr marL="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How can we leverage the factors of student success outside of our classes? </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Fill in table with ideas/answers. </a:t>
            </a:r>
            <a:endParaRPr/>
          </a:p>
        </p:txBody>
      </p:sp>
      <p:sp>
        <p:nvSpPr>
          <p:cNvPr id="885" name="Google Shape;88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Example: Factors of Student Success</a:t>
            </a:r>
            <a:endParaRPr/>
          </a:p>
          <a:p>
            <a:pPr marL="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Some examples of how we can leverage the factors of student success outside of our classes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See slide!</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894" name="Google Shape;8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2" name="Google Shape;90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University Services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There is an extensive list of health and wellbeing services at Flinders University</a:t>
            </a:r>
            <a:endParaRPr/>
          </a:p>
          <a:p>
            <a:pPr marL="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Calibri"/>
              <a:buChar char="-"/>
            </a:pPr>
            <a:r>
              <a:rPr lang="en-US" sz="1200"/>
              <a:t>Health and Wellbeing Services</a:t>
            </a:r>
            <a:endParaRPr/>
          </a:p>
          <a:p>
            <a:pPr marL="628650" lvl="1" indent="-171450" algn="l" rtl="0">
              <a:lnSpc>
                <a:spcPct val="100000"/>
              </a:lnSpc>
              <a:spcBef>
                <a:spcPts val="0"/>
              </a:spcBef>
              <a:spcAft>
                <a:spcPts val="0"/>
              </a:spcAft>
              <a:buClr>
                <a:schemeClr val="dk1"/>
              </a:buClr>
              <a:buSzPts val="1200"/>
              <a:buFont typeface="Calibri"/>
              <a:buChar char="-"/>
            </a:pPr>
            <a:r>
              <a:rPr lang="en-US"/>
              <a:t>Health services</a:t>
            </a:r>
            <a:endParaRPr/>
          </a:p>
          <a:p>
            <a:pPr marL="628650" lvl="1" indent="-171450" algn="l" rtl="0">
              <a:lnSpc>
                <a:spcPct val="100000"/>
              </a:lnSpc>
              <a:spcBef>
                <a:spcPts val="0"/>
              </a:spcBef>
              <a:spcAft>
                <a:spcPts val="0"/>
              </a:spcAft>
              <a:buClr>
                <a:schemeClr val="dk1"/>
              </a:buClr>
              <a:buSzPts val="1200"/>
              <a:buFont typeface="Calibri"/>
              <a:buChar char="-"/>
            </a:pPr>
            <a:r>
              <a:rPr lang="en-US"/>
              <a:t>Counseling</a:t>
            </a:r>
            <a:endParaRPr/>
          </a:p>
          <a:p>
            <a:pPr marL="628650" lvl="1" indent="-171450" algn="l" rtl="0">
              <a:lnSpc>
                <a:spcPct val="100000"/>
              </a:lnSpc>
              <a:spcBef>
                <a:spcPts val="0"/>
              </a:spcBef>
              <a:spcAft>
                <a:spcPts val="0"/>
              </a:spcAft>
              <a:buClr>
                <a:schemeClr val="dk1"/>
              </a:buClr>
              <a:buSzPts val="1200"/>
              <a:buFont typeface="Calibri"/>
              <a:buChar char="-"/>
            </a:pPr>
            <a:r>
              <a:rPr lang="en-US"/>
              <a:t>Disability support</a:t>
            </a:r>
            <a:endParaRPr/>
          </a:p>
          <a:p>
            <a:pPr marL="628650" lvl="1" indent="-171450" algn="l" rtl="0">
              <a:lnSpc>
                <a:spcPct val="100000"/>
              </a:lnSpc>
              <a:spcBef>
                <a:spcPts val="0"/>
              </a:spcBef>
              <a:spcAft>
                <a:spcPts val="0"/>
              </a:spcAft>
              <a:buClr>
                <a:schemeClr val="dk1"/>
              </a:buClr>
              <a:buSzPts val="1200"/>
              <a:buFont typeface="Calibri"/>
              <a:buChar char="-"/>
            </a:pPr>
            <a:r>
              <a:rPr lang="en-US"/>
              <a:t>Mindful yoga</a:t>
            </a:r>
            <a:endParaRPr/>
          </a:p>
          <a:p>
            <a:pPr marL="628650" lvl="1" indent="-171450" algn="l" rtl="0">
              <a:lnSpc>
                <a:spcPct val="100000"/>
              </a:lnSpc>
              <a:spcBef>
                <a:spcPts val="0"/>
              </a:spcBef>
              <a:spcAft>
                <a:spcPts val="0"/>
              </a:spcAft>
              <a:buClr>
                <a:schemeClr val="dk1"/>
              </a:buClr>
              <a:buSzPts val="1200"/>
              <a:buFont typeface="Calibri"/>
              <a:buChar char="-"/>
            </a:pPr>
            <a:r>
              <a:rPr lang="en-US"/>
              <a:t>Meditation</a:t>
            </a:r>
            <a:endParaRPr/>
          </a:p>
          <a:p>
            <a:pPr marL="628650" lvl="1" indent="-171450" algn="l" rtl="0">
              <a:lnSpc>
                <a:spcPct val="100000"/>
              </a:lnSpc>
              <a:spcBef>
                <a:spcPts val="0"/>
              </a:spcBef>
              <a:spcAft>
                <a:spcPts val="0"/>
              </a:spcAft>
              <a:buClr>
                <a:schemeClr val="dk1"/>
              </a:buClr>
              <a:buSzPts val="1200"/>
              <a:buFont typeface="Calibri"/>
              <a:buChar char="-"/>
            </a:pPr>
            <a:r>
              <a:rPr lang="en-US"/>
              <a:t>Prayer rooms</a:t>
            </a:r>
            <a:endParaRPr/>
          </a:p>
          <a:p>
            <a:pPr marL="628650" lvl="1" indent="-171450" algn="l" rtl="0">
              <a:lnSpc>
                <a:spcPct val="100000"/>
              </a:lnSpc>
              <a:spcBef>
                <a:spcPts val="0"/>
              </a:spcBef>
              <a:spcAft>
                <a:spcPts val="0"/>
              </a:spcAft>
              <a:buClr>
                <a:schemeClr val="dk1"/>
              </a:buClr>
              <a:buSzPts val="1200"/>
              <a:buFont typeface="Calibri"/>
              <a:buChar char="-"/>
            </a:pPr>
            <a:r>
              <a:rPr lang="en-US"/>
              <a:t>Oasis Online</a:t>
            </a:r>
            <a:endParaRPr/>
          </a:p>
          <a:p>
            <a:pPr marL="628650" lvl="1" indent="-171450" algn="l" rtl="0">
              <a:lnSpc>
                <a:spcPct val="100000"/>
              </a:lnSpc>
              <a:spcBef>
                <a:spcPts val="0"/>
              </a:spcBef>
              <a:spcAft>
                <a:spcPts val="0"/>
              </a:spcAft>
              <a:buClr>
                <a:schemeClr val="dk1"/>
              </a:buClr>
              <a:buSzPts val="1200"/>
              <a:buFont typeface="Calibri"/>
              <a:buChar char="-"/>
            </a:pPr>
            <a:r>
              <a:rPr lang="en-US"/>
              <a:t>Ally Network</a:t>
            </a:r>
            <a:endParaRPr/>
          </a:p>
          <a:p>
            <a:pPr marL="628650" lvl="1" indent="-171450" algn="l" rtl="0">
              <a:lnSpc>
                <a:spcPct val="100000"/>
              </a:lnSpc>
              <a:spcBef>
                <a:spcPts val="0"/>
              </a:spcBef>
              <a:spcAft>
                <a:spcPts val="0"/>
              </a:spcAft>
              <a:buClr>
                <a:schemeClr val="dk1"/>
              </a:buClr>
              <a:buSzPts val="1200"/>
              <a:buFont typeface="Calibri"/>
              <a:buChar char="-"/>
            </a:pPr>
            <a:r>
              <a:rPr lang="en-US"/>
              <a:t>Equal opportunity advisors</a:t>
            </a:r>
            <a:endParaRPr/>
          </a:p>
          <a:p>
            <a:pPr marL="628650" lvl="1" indent="-171450" algn="l" rtl="0">
              <a:lnSpc>
                <a:spcPct val="100000"/>
              </a:lnSpc>
              <a:spcBef>
                <a:spcPts val="0"/>
              </a:spcBef>
              <a:spcAft>
                <a:spcPts val="0"/>
              </a:spcAft>
              <a:buClr>
                <a:schemeClr val="dk1"/>
              </a:buClr>
              <a:buSzPts val="1200"/>
              <a:buFont typeface="Calibri"/>
              <a:buChar char="-"/>
            </a:pPr>
            <a:r>
              <a:rPr lang="en-US"/>
              <a:t>Sports and fitness</a:t>
            </a:r>
            <a:endParaRPr/>
          </a:p>
          <a:p>
            <a:pPr marL="628650" lvl="1" indent="-171450" algn="l" rtl="0">
              <a:lnSpc>
                <a:spcPct val="100000"/>
              </a:lnSpc>
              <a:spcBef>
                <a:spcPts val="0"/>
              </a:spcBef>
              <a:spcAft>
                <a:spcPts val="0"/>
              </a:spcAft>
              <a:buClr>
                <a:schemeClr val="dk1"/>
              </a:buClr>
              <a:buSzPts val="1200"/>
              <a:buFont typeface="Calibri"/>
              <a:buChar char="-"/>
            </a:pPr>
            <a:r>
              <a:rPr lang="en-US"/>
              <a:t>Conversation groups</a:t>
            </a:r>
            <a:endParaRPr/>
          </a:p>
          <a:p>
            <a:pPr marL="628650" lvl="1" indent="-171450" algn="l" rtl="0">
              <a:lnSpc>
                <a:spcPct val="100000"/>
              </a:lnSpc>
              <a:spcBef>
                <a:spcPts val="0"/>
              </a:spcBef>
              <a:spcAft>
                <a:spcPts val="0"/>
              </a:spcAft>
              <a:buClr>
                <a:schemeClr val="dk1"/>
              </a:buClr>
              <a:buSzPts val="1200"/>
              <a:buFont typeface="Calibri"/>
              <a:buChar char="-"/>
            </a:pPr>
            <a:r>
              <a:rPr lang="en-US"/>
              <a:t>Oasis Community and Wellbeing Centre</a:t>
            </a:r>
            <a:endParaRPr/>
          </a:p>
          <a:p>
            <a:pPr marL="628650" lvl="1" indent="-171450" algn="l" rtl="0">
              <a:lnSpc>
                <a:spcPct val="100000"/>
              </a:lnSpc>
              <a:spcBef>
                <a:spcPts val="0"/>
              </a:spcBef>
              <a:spcAft>
                <a:spcPts val="0"/>
              </a:spcAft>
              <a:buClr>
                <a:schemeClr val="dk1"/>
              </a:buClr>
              <a:buSzPts val="1200"/>
              <a:buFont typeface="Calibri"/>
              <a:buChar char="-"/>
            </a:pPr>
            <a:r>
              <a:rPr lang="en-US"/>
              <a:t>Good Vibes Experiment</a:t>
            </a:r>
            <a:endParaRPr/>
          </a:p>
          <a:p>
            <a:pPr marL="628650" lvl="1" indent="-171450" algn="l" rtl="0">
              <a:lnSpc>
                <a:spcPct val="100000"/>
              </a:lnSpc>
              <a:spcBef>
                <a:spcPts val="0"/>
              </a:spcBef>
              <a:spcAft>
                <a:spcPts val="0"/>
              </a:spcAft>
              <a:buClr>
                <a:schemeClr val="dk1"/>
              </a:buClr>
              <a:buSzPts val="1200"/>
              <a:buFont typeface="Calibri"/>
              <a:buChar char="-"/>
            </a:pPr>
            <a:r>
              <a:rPr lang="en-US"/>
              <a:t>Learn about mental fitness</a:t>
            </a:r>
            <a:endParaRPr/>
          </a:p>
          <a:p>
            <a:pPr marL="628650" lvl="1" indent="-171450" algn="l" rtl="0">
              <a:lnSpc>
                <a:spcPct val="100000"/>
              </a:lnSpc>
              <a:spcBef>
                <a:spcPts val="0"/>
              </a:spcBef>
              <a:spcAft>
                <a:spcPts val="0"/>
              </a:spcAft>
              <a:buClr>
                <a:schemeClr val="dk1"/>
              </a:buClr>
              <a:buSzPts val="1200"/>
              <a:buFont typeface="Calibri"/>
              <a:buChar char="-"/>
            </a:pPr>
            <a:r>
              <a:rPr lang="en-US"/>
              <a:t>Self-help library</a:t>
            </a:r>
            <a:endParaRPr/>
          </a:p>
          <a:p>
            <a:pPr marL="628650" lvl="1" indent="-171450" algn="l" rtl="0">
              <a:lnSpc>
                <a:spcPct val="100000"/>
              </a:lnSpc>
              <a:spcBef>
                <a:spcPts val="0"/>
              </a:spcBef>
              <a:spcAft>
                <a:spcPts val="0"/>
              </a:spcAft>
              <a:buClr>
                <a:schemeClr val="dk1"/>
              </a:buClr>
              <a:buSzPts val="1200"/>
              <a:buFont typeface="Calibri"/>
              <a:buChar char="-"/>
            </a:pPr>
            <a:r>
              <a:rPr lang="en-US"/>
              <a:t>Free legal advice</a:t>
            </a:r>
            <a:endParaRPr/>
          </a:p>
          <a:p>
            <a:pPr marL="628650" lvl="1" indent="-171450" algn="l" rtl="0">
              <a:lnSpc>
                <a:spcPct val="100000"/>
              </a:lnSpc>
              <a:spcBef>
                <a:spcPts val="0"/>
              </a:spcBef>
              <a:spcAft>
                <a:spcPts val="0"/>
              </a:spcAft>
              <a:buClr>
                <a:schemeClr val="dk1"/>
              </a:buClr>
              <a:buSzPts val="1200"/>
              <a:buFont typeface="Calibri"/>
              <a:buChar char="-"/>
            </a:pPr>
            <a:r>
              <a:rPr lang="en-US"/>
              <a:t>Be Well Plan</a:t>
            </a:r>
            <a:endParaRPr/>
          </a:p>
          <a:p>
            <a:pPr marL="628650" lvl="1" indent="-171450" algn="l" rtl="0">
              <a:lnSpc>
                <a:spcPct val="100000"/>
              </a:lnSpc>
              <a:spcBef>
                <a:spcPts val="0"/>
              </a:spcBef>
              <a:spcAft>
                <a:spcPts val="0"/>
              </a:spcAft>
              <a:buClr>
                <a:schemeClr val="dk1"/>
              </a:buClr>
              <a:buSzPts val="1200"/>
              <a:buFont typeface="Calibri"/>
              <a:buChar char="-"/>
            </a:pPr>
            <a:r>
              <a:rPr lang="en-US"/>
              <a:t>Chill and connect with chaplains</a:t>
            </a:r>
            <a:endParaRPr/>
          </a:p>
          <a:p>
            <a:pPr marL="628650" lvl="1" indent="-171450" algn="l" rtl="0">
              <a:lnSpc>
                <a:spcPct val="100000"/>
              </a:lnSpc>
              <a:spcBef>
                <a:spcPts val="0"/>
              </a:spcBef>
              <a:spcAft>
                <a:spcPts val="0"/>
              </a:spcAft>
              <a:buClr>
                <a:schemeClr val="dk1"/>
              </a:buClr>
              <a:buSzPts val="1200"/>
              <a:buFont typeface="Calibri"/>
              <a:buChar char="-"/>
            </a:pPr>
            <a:r>
              <a:rPr lang="en-US"/>
              <a:t>Flinders community market</a:t>
            </a:r>
            <a:endParaRPr/>
          </a:p>
          <a:p>
            <a:pPr marL="628650" lvl="1" indent="-171450" algn="l" rtl="0">
              <a:lnSpc>
                <a:spcPct val="100000"/>
              </a:lnSpc>
              <a:spcBef>
                <a:spcPts val="0"/>
              </a:spcBef>
              <a:spcAft>
                <a:spcPts val="0"/>
              </a:spcAft>
              <a:buClr>
                <a:schemeClr val="dk1"/>
              </a:buClr>
              <a:buSzPts val="1200"/>
              <a:buFont typeface="Calibri"/>
              <a:buChar char="-"/>
            </a:pPr>
            <a:r>
              <a:rPr lang="en-US"/>
              <a:t>Wellbeing Ambassador Program</a:t>
            </a:r>
            <a:endParaRPr/>
          </a:p>
          <a:p>
            <a:pPr marL="628650" lvl="1" indent="-171450" algn="l" rtl="0">
              <a:lnSpc>
                <a:spcPct val="100000"/>
              </a:lnSpc>
              <a:spcBef>
                <a:spcPts val="0"/>
              </a:spcBef>
              <a:spcAft>
                <a:spcPts val="0"/>
              </a:spcAft>
              <a:buClr>
                <a:schemeClr val="dk1"/>
              </a:buClr>
              <a:buSzPts val="1200"/>
              <a:buFont typeface="Calibri"/>
              <a:buChar char="-"/>
            </a:pPr>
            <a:r>
              <a:rPr lang="en-US"/>
              <a:t>Student Health and Wellbeing blog</a:t>
            </a:r>
            <a:endParaRPr/>
          </a:p>
          <a:p>
            <a:pPr marL="628650" lvl="1" indent="-9525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accent2"/>
              </a:buClr>
              <a:buSzPts val="1200"/>
              <a:buFont typeface="Calibri"/>
              <a:buChar char="-"/>
            </a:pPr>
            <a:r>
              <a:rPr lang="en-US" sz="1200" b="1">
                <a:solidFill>
                  <a:schemeClr val="accent2"/>
                </a:solidFill>
              </a:rPr>
              <a:t>Link: </a:t>
            </a:r>
            <a:r>
              <a:rPr lang="en-US" sz="1200" b="0" u="sng">
                <a:solidFill>
                  <a:schemeClr val="accent2"/>
                </a:solidFill>
                <a:hlinkClick r:id="rId3">
                  <a:extLst>
                    <a:ext uri="{A12FA001-AC4F-418D-AE19-62706E023703}">
                      <ahyp:hlinkClr xmlns:ahyp="http://schemas.microsoft.com/office/drawing/2018/hyperlinkcolor" val="tx"/>
                    </a:ext>
                  </a:extLst>
                </a:hlinkClick>
              </a:rPr>
              <a:t>https://students.flinders.edu.au/support</a:t>
            </a:r>
            <a:endParaRPr sz="1200" b="0">
              <a:solidFill>
                <a:schemeClr val="accent2"/>
              </a:solidFill>
            </a:endParaRPr>
          </a:p>
        </p:txBody>
      </p:sp>
      <p:sp>
        <p:nvSpPr>
          <p:cNvPr id="903" name="Google Shape;90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4" name="Google Shape;914;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University Services </a:t>
            </a:r>
            <a:endParaRPr/>
          </a:p>
          <a:p>
            <a:pPr marL="171450" lvl="0" indent="-9525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There is an extensive list of study and learning, and financial support and assistance services at Flinders University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Study and Learning Services</a:t>
            </a:r>
            <a:endParaRPr/>
          </a:p>
          <a:p>
            <a:pPr marL="628650" lvl="1" indent="-171450" algn="l" rtl="0">
              <a:lnSpc>
                <a:spcPct val="100000"/>
              </a:lnSpc>
              <a:spcBef>
                <a:spcPts val="0"/>
              </a:spcBef>
              <a:spcAft>
                <a:spcPts val="0"/>
              </a:spcAft>
              <a:buClr>
                <a:schemeClr val="dk1"/>
              </a:buClr>
              <a:buSzPts val="1200"/>
              <a:buFont typeface="Calibri"/>
              <a:buChar char="-"/>
            </a:pPr>
            <a:r>
              <a:rPr lang="en-US"/>
              <a:t>Study support</a:t>
            </a:r>
            <a:endParaRPr/>
          </a:p>
          <a:p>
            <a:pPr marL="628650" lvl="1" indent="-171450" algn="l" rtl="0">
              <a:lnSpc>
                <a:spcPct val="100000"/>
              </a:lnSpc>
              <a:spcBef>
                <a:spcPts val="0"/>
              </a:spcBef>
              <a:spcAft>
                <a:spcPts val="0"/>
              </a:spcAft>
              <a:buClr>
                <a:schemeClr val="dk1"/>
              </a:buClr>
              <a:buSzPts val="1200"/>
              <a:buFont typeface="Calibri"/>
              <a:buChar char="-"/>
            </a:pPr>
            <a:r>
              <a:rPr lang="en-US"/>
              <a:t>Academic advocacy</a:t>
            </a:r>
            <a:endParaRPr/>
          </a:p>
          <a:p>
            <a:pPr marL="628650" lvl="1" indent="-171450" algn="l" rtl="0">
              <a:lnSpc>
                <a:spcPct val="100000"/>
              </a:lnSpc>
              <a:spcBef>
                <a:spcPts val="0"/>
              </a:spcBef>
              <a:spcAft>
                <a:spcPts val="0"/>
              </a:spcAft>
              <a:buClr>
                <a:schemeClr val="dk1"/>
              </a:buClr>
              <a:buSzPts val="1200"/>
              <a:buFont typeface="Calibri"/>
              <a:buChar char="-"/>
            </a:pPr>
            <a:r>
              <a:rPr lang="en-US"/>
              <a:t>Studiosity</a:t>
            </a:r>
            <a:endParaRPr/>
          </a:p>
          <a:p>
            <a:pPr marL="628650" lvl="1" indent="-171450" algn="l" rtl="0">
              <a:lnSpc>
                <a:spcPct val="100000"/>
              </a:lnSpc>
              <a:spcBef>
                <a:spcPts val="0"/>
              </a:spcBef>
              <a:spcAft>
                <a:spcPts val="0"/>
              </a:spcAft>
              <a:buClr>
                <a:schemeClr val="dk1"/>
              </a:buClr>
              <a:buSzPts val="1200"/>
              <a:buFont typeface="Calibri"/>
              <a:buChar char="-"/>
            </a:pPr>
            <a:r>
              <a:rPr lang="en-US"/>
              <a:t>Mindfulness for Academic Success</a:t>
            </a:r>
            <a:endParaRPr/>
          </a:p>
          <a:p>
            <a:pPr marL="628650" lvl="1" indent="-171450" algn="l" rtl="0">
              <a:lnSpc>
                <a:spcPct val="100000"/>
              </a:lnSpc>
              <a:spcBef>
                <a:spcPts val="0"/>
              </a:spcBef>
              <a:spcAft>
                <a:spcPts val="0"/>
              </a:spcAft>
              <a:buClr>
                <a:schemeClr val="dk1"/>
              </a:buClr>
              <a:buSzPts val="1200"/>
              <a:buFont typeface="Calibri"/>
              <a:buChar char="-"/>
            </a:pPr>
            <a:r>
              <a:rPr lang="en-US"/>
              <a:t>Library</a:t>
            </a:r>
            <a:endParaRPr/>
          </a:p>
          <a:p>
            <a:pPr marL="628650" lvl="1" indent="-171450" algn="l" rtl="0">
              <a:lnSpc>
                <a:spcPct val="100000"/>
              </a:lnSpc>
              <a:spcBef>
                <a:spcPts val="0"/>
              </a:spcBef>
              <a:spcAft>
                <a:spcPts val="0"/>
              </a:spcAft>
              <a:buClr>
                <a:schemeClr val="dk1"/>
              </a:buClr>
              <a:buSzPts val="1200"/>
              <a:buFont typeface="Calibri"/>
              <a:buChar char="-"/>
            </a:pPr>
            <a:r>
              <a:rPr lang="en-US"/>
              <a:t>Book a librarian</a:t>
            </a:r>
            <a:endParaRPr/>
          </a:p>
          <a:p>
            <a:pPr marL="628650" lvl="1" indent="-171450" algn="l" rtl="0">
              <a:lnSpc>
                <a:spcPct val="100000"/>
              </a:lnSpc>
              <a:spcBef>
                <a:spcPts val="0"/>
              </a:spcBef>
              <a:spcAft>
                <a:spcPts val="0"/>
              </a:spcAft>
              <a:buClr>
                <a:schemeClr val="dk1"/>
              </a:buClr>
              <a:buSzPts val="1200"/>
              <a:buFont typeface="Calibri"/>
              <a:buChar char="-"/>
            </a:pPr>
            <a:r>
              <a:rPr lang="en-US"/>
              <a:t>FLO help</a:t>
            </a:r>
            <a:endParaRPr/>
          </a:p>
          <a:p>
            <a:pPr marL="628650" lvl="1" indent="-171450" algn="l" rtl="0">
              <a:lnSpc>
                <a:spcPct val="100000"/>
              </a:lnSpc>
              <a:spcBef>
                <a:spcPts val="0"/>
              </a:spcBef>
              <a:spcAft>
                <a:spcPts val="0"/>
              </a:spcAft>
              <a:buClr>
                <a:schemeClr val="dk1"/>
              </a:buClr>
              <a:buSzPts val="1200"/>
              <a:buFont typeface="Calibri"/>
              <a:buChar char="-"/>
            </a:pPr>
            <a:r>
              <a:rPr lang="en-US"/>
              <a:t>Learning Lounge</a:t>
            </a:r>
            <a:endParaRPr/>
          </a:p>
          <a:p>
            <a:pPr marL="628650" lvl="1" indent="-171450" algn="l" rtl="0">
              <a:lnSpc>
                <a:spcPct val="100000"/>
              </a:lnSpc>
              <a:spcBef>
                <a:spcPts val="0"/>
              </a:spcBef>
              <a:spcAft>
                <a:spcPts val="0"/>
              </a:spcAft>
              <a:buClr>
                <a:schemeClr val="dk1"/>
              </a:buClr>
              <a:buSzPts val="1200"/>
              <a:buFont typeface="Calibri"/>
              <a:buChar char="-"/>
            </a:pPr>
            <a:r>
              <a:rPr lang="en-US"/>
              <a:t>Online study guides</a:t>
            </a:r>
            <a:endParaRPr/>
          </a:p>
          <a:p>
            <a:pPr marL="628650" lvl="1" indent="-171450" algn="l" rtl="0">
              <a:lnSpc>
                <a:spcPct val="100000"/>
              </a:lnSpc>
              <a:spcBef>
                <a:spcPts val="0"/>
              </a:spcBef>
              <a:spcAft>
                <a:spcPts val="0"/>
              </a:spcAft>
              <a:buClr>
                <a:schemeClr val="dk1"/>
              </a:buClr>
              <a:buSzPts val="1200"/>
              <a:buFont typeface="Calibri"/>
              <a:buChar char="-"/>
            </a:pPr>
            <a:r>
              <a:rPr lang="en-US"/>
              <a:t>Student representation</a:t>
            </a:r>
            <a:endParaRPr/>
          </a:p>
          <a:p>
            <a:pPr marL="628650" lvl="1" indent="-171450" algn="l" rtl="0">
              <a:lnSpc>
                <a:spcPct val="100000"/>
              </a:lnSpc>
              <a:spcBef>
                <a:spcPts val="0"/>
              </a:spcBef>
              <a:spcAft>
                <a:spcPts val="0"/>
              </a:spcAft>
              <a:buClr>
                <a:schemeClr val="dk1"/>
              </a:buClr>
              <a:buSzPts val="1200"/>
              <a:buFont typeface="Calibri"/>
              <a:buChar char="-"/>
            </a:pPr>
            <a:r>
              <a:rPr lang="en-US"/>
              <a:t>Studyology</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Financial Support and Assistance</a:t>
            </a:r>
            <a:endParaRPr/>
          </a:p>
          <a:p>
            <a:pPr marL="628650" lvl="1" indent="-171450" algn="l" rtl="0">
              <a:lnSpc>
                <a:spcPct val="100000"/>
              </a:lnSpc>
              <a:spcBef>
                <a:spcPts val="0"/>
              </a:spcBef>
              <a:spcAft>
                <a:spcPts val="0"/>
              </a:spcAft>
              <a:buClr>
                <a:schemeClr val="dk1"/>
              </a:buClr>
              <a:buSzPts val="1200"/>
              <a:buFont typeface="Calibri"/>
              <a:buChar char="-"/>
            </a:pPr>
            <a:r>
              <a:rPr lang="en-US"/>
              <a:t>Scholarships</a:t>
            </a:r>
            <a:endParaRPr/>
          </a:p>
          <a:p>
            <a:pPr marL="628650" lvl="1" indent="-171450" algn="l" rtl="0">
              <a:lnSpc>
                <a:spcPct val="100000"/>
              </a:lnSpc>
              <a:spcBef>
                <a:spcPts val="0"/>
              </a:spcBef>
              <a:spcAft>
                <a:spcPts val="0"/>
              </a:spcAft>
              <a:buClr>
                <a:schemeClr val="dk1"/>
              </a:buClr>
              <a:buSzPts val="1200"/>
              <a:buFont typeface="Calibri"/>
              <a:buChar char="-"/>
            </a:pPr>
            <a:r>
              <a:rPr lang="en-US"/>
              <a:t>Financial advocacy</a:t>
            </a:r>
            <a:endParaRPr/>
          </a:p>
          <a:p>
            <a:pPr marL="628650" lvl="1" indent="-171450" algn="l" rtl="0">
              <a:lnSpc>
                <a:spcPct val="100000"/>
              </a:lnSpc>
              <a:spcBef>
                <a:spcPts val="0"/>
              </a:spcBef>
              <a:spcAft>
                <a:spcPts val="0"/>
              </a:spcAft>
              <a:buClr>
                <a:schemeClr val="dk1"/>
              </a:buClr>
              <a:buSzPts val="1200"/>
              <a:buFont typeface="Calibri"/>
              <a:buChar char="-"/>
            </a:pPr>
            <a:r>
              <a:rPr lang="en-US"/>
              <a:t>Assistance with tax returns</a:t>
            </a:r>
            <a:endParaRPr/>
          </a:p>
          <a:p>
            <a:pPr marL="628650" lvl="1" indent="-171450" algn="l" rtl="0">
              <a:lnSpc>
                <a:spcPct val="100000"/>
              </a:lnSpc>
              <a:spcBef>
                <a:spcPts val="0"/>
              </a:spcBef>
              <a:spcAft>
                <a:spcPts val="0"/>
              </a:spcAft>
              <a:buClr>
                <a:schemeClr val="dk1"/>
              </a:buClr>
              <a:buSzPts val="1200"/>
              <a:buFont typeface="Calibri"/>
              <a:buChar char="-"/>
            </a:pPr>
            <a:r>
              <a:rPr lang="en-US"/>
              <a:t>Interest free loans</a:t>
            </a:r>
            <a:endParaRPr/>
          </a:p>
          <a:p>
            <a:pPr marL="628650" lvl="1" indent="-171450" algn="l" rtl="0">
              <a:lnSpc>
                <a:spcPct val="100000"/>
              </a:lnSpc>
              <a:spcBef>
                <a:spcPts val="0"/>
              </a:spcBef>
              <a:spcAft>
                <a:spcPts val="0"/>
              </a:spcAft>
              <a:buClr>
                <a:schemeClr val="dk1"/>
              </a:buClr>
              <a:buSzPts val="1200"/>
              <a:buFont typeface="Calibri"/>
              <a:buChar char="-"/>
            </a:pPr>
            <a:r>
              <a:rPr lang="en-US"/>
              <a:t>Emergency financial assistance</a:t>
            </a:r>
            <a:endParaRPr/>
          </a:p>
          <a:p>
            <a:pPr marL="628650" lvl="1" indent="-171450" algn="l" rtl="0">
              <a:lnSpc>
                <a:spcPct val="100000"/>
              </a:lnSpc>
              <a:spcBef>
                <a:spcPts val="0"/>
              </a:spcBef>
              <a:spcAft>
                <a:spcPts val="0"/>
              </a:spcAft>
              <a:buClr>
                <a:schemeClr val="dk1"/>
              </a:buClr>
              <a:buSzPts val="1200"/>
              <a:buFont typeface="Calibri"/>
              <a:buChar char="-"/>
            </a:pPr>
            <a:r>
              <a:rPr lang="en-US"/>
              <a:t>FUSA development grants</a:t>
            </a:r>
            <a:endParaRPr/>
          </a:p>
          <a:p>
            <a:pPr marL="628650" lvl="1" indent="-171450" algn="l" rtl="0">
              <a:lnSpc>
                <a:spcPct val="100000"/>
              </a:lnSpc>
              <a:spcBef>
                <a:spcPts val="0"/>
              </a:spcBef>
              <a:spcAft>
                <a:spcPts val="0"/>
              </a:spcAft>
              <a:buClr>
                <a:schemeClr val="dk1"/>
              </a:buClr>
              <a:buSzPts val="1200"/>
              <a:buFont typeface="Calibri"/>
              <a:buChar char="-"/>
            </a:pPr>
            <a:r>
              <a:rPr lang="en-US"/>
              <a:t>International student support package</a:t>
            </a:r>
            <a:endParaRPr/>
          </a:p>
        </p:txBody>
      </p:sp>
      <p:sp>
        <p:nvSpPr>
          <p:cNvPr id="915" name="Google Shape;915;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Google Shape;92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7" name="Google Shape;92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Mindfulness</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What is mindfulness?</a:t>
            </a:r>
            <a:endParaRPr/>
          </a:p>
          <a:p>
            <a:pPr marL="171450" lvl="0" indent="-171450" algn="l" rtl="0">
              <a:lnSpc>
                <a:spcPct val="100000"/>
              </a:lnSpc>
              <a:spcBef>
                <a:spcPts val="0"/>
              </a:spcBef>
              <a:spcAft>
                <a:spcPts val="0"/>
              </a:spcAft>
              <a:buClr>
                <a:schemeClr val="dk1"/>
              </a:buClr>
              <a:buSzPts val="1200"/>
              <a:buFont typeface="Calibri"/>
              <a:buChar char="-"/>
            </a:pPr>
            <a:r>
              <a:rPr lang="en-US"/>
              <a:t>The benefits of mindfulness</a:t>
            </a:r>
            <a:endParaRPr/>
          </a:p>
          <a:p>
            <a:pPr marL="171450" lvl="0" indent="-171450" algn="l" rtl="0">
              <a:lnSpc>
                <a:spcPct val="100000"/>
              </a:lnSpc>
              <a:spcBef>
                <a:spcPts val="0"/>
              </a:spcBef>
              <a:spcAft>
                <a:spcPts val="0"/>
              </a:spcAft>
              <a:buClr>
                <a:schemeClr val="dk1"/>
              </a:buClr>
              <a:buSzPts val="1200"/>
              <a:buFont typeface="Calibri"/>
              <a:buChar char="-"/>
            </a:pPr>
            <a:r>
              <a:rPr lang="en-US"/>
              <a:t>What does the research say?</a:t>
            </a:r>
            <a:endParaRPr/>
          </a:p>
          <a:p>
            <a:pPr marL="171450" lvl="0" indent="-171450" algn="l" rtl="0">
              <a:lnSpc>
                <a:spcPct val="100000"/>
              </a:lnSpc>
              <a:spcBef>
                <a:spcPts val="0"/>
              </a:spcBef>
              <a:spcAft>
                <a:spcPts val="0"/>
              </a:spcAft>
              <a:buClr>
                <a:schemeClr val="dk1"/>
              </a:buClr>
              <a:buSzPts val="1200"/>
              <a:buFont typeface="Calibri"/>
              <a:buChar char="-"/>
            </a:pPr>
            <a:r>
              <a:rPr lang="en-US"/>
              <a:t>The Four Foundations of Mindfulness </a:t>
            </a:r>
            <a:endParaRPr/>
          </a:p>
          <a:p>
            <a:pPr marL="171450" lvl="0" indent="-171450" algn="l" rtl="0">
              <a:lnSpc>
                <a:spcPct val="100000"/>
              </a:lnSpc>
              <a:spcBef>
                <a:spcPts val="0"/>
              </a:spcBef>
              <a:spcAft>
                <a:spcPts val="0"/>
              </a:spcAft>
              <a:buClr>
                <a:schemeClr val="dk1"/>
              </a:buClr>
              <a:buSzPts val="1200"/>
              <a:buFont typeface="Calibri"/>
              <a:buChar char="-"/>
            </a:pPr>
            <a:r>
              <a:rPr lang="en-US"/>
              <a:t>Key concepts</a:t>
            </a:r>
            <a:endParaRPr/>
          </a:p>
          <a:p>
            <a:pPr marL="171450" lvl="0" indent="-171450" algn="l" rtl="0">
              <a:lnSpc>
                <a:spcPct val="100000"/>
              </a:lnSpc>
              <a:spcBef>
                <a:spcPts val="0"/>
              </a:spcBef>
              <a:spcAft>
                <a:spcPts val="0"/>
              </a:spcAft>
              <a:buClr>
                <a:schemeClr val="dk1"/>
              </a:buClr>
              <a:buSzPts val="1200"/>
              <a:buFont typeface="Calibri"/>
              <a:buChar char="-"/>
            </a:pPr>
            <a:r>
              <a:rPr lang="en-US"/>
              <a:t>Simple practices</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928" name="Google Shape;92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5" name="Google Shape;93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Mindfulness?</a:t>
            </a:r>
            <a:endParaRPr/>
          </a:p>
          <a:p>
            <a:pPr marL="0" lvl="0" indent="0" algn="l" rtl="0">
              <a:lnSpc>
                <a:spcPct val="100000"/>
              </a:lnSpc>
              <a:spcBef>
                <a:spcPts val="0"/>
              </a:spcBef>
              <a:spcAft>
                <a:spcPts val="0"/>
              </a:spcAft>
              <a:buSzPts val="1400"/>
              <a:buNone/>
            </a:pPr>
            <a:endParaRPr/>
          </a:p>
          <a:p>
            <a:pPr marL="0" lvl="0" indent="0" algn="l" rtl="0">
              <a:lnSpc>
                <a:spcPct val="90000"/>
              </a:lnSpc>
              <a:spcBef>
                <a:spcPts val="0"/>
              </a:spcBef>
              <a:spcAft>
                <a:spcPts val="0"/>
              </a:spcAft>
              <a:buClr>
                <a:schemeClr val="accent1"/>
              </a:buClr>
              <a:buSzPts val="1800"/>
              <a:buFont typeface="Calibri"/>
              <a:buNone/>
            </a:pPr>
            <a:r>
              <a:rPr lang="en-US" sz="1200" b="0">
                <a:solidFill>
                  <a:srgbClr val="7691C2"/>
                </a:solidFill>
              </a:rPr>
              <a:t>“A mental state achieved by focusing one's awareness on the present moment, where one acknowledges and accepts their bodily sensations, feelings and thoughts in a non-judgmental manner”.</a:t>
            </a:r>
            <a:endParaRPr/>
          </a:p>
          <a:p>
            <a:pPr marL="0" lvl="0" indent="0" algn="l" rtl="0">
              <a:lnSpc>
                <a:spcPct val="90000"/>
              </a:lnSpc>
              <a:spcBef>
                <a:spcPts val="0"/>
              </a:spcBef>
              <a:spcAft>
                <a:spcPts val="0"/>
              </a:spcAft>
              <a:buClr>
                <a:schemeClr val="accent1"/>
              </a:buClr>
              <a:buSzPts val="1800"/>
              <a:buFont typeface="Calibri"/>
              <a:buNone/>
            </a:pPr>
            <a:endParaRPr sz="1200" b="0">
              <a:solidFill>
                <a:srgbClr val="7691C2"/>
              </a:solidFill>
            </a:endParaRPr>
          </a:p>
          <a:p>
            <a:pPr marL="0" marR="0" lvl="0" indent="0" algn="l" rtl="0">
              <a:lnSpc>
                <a:spcPct val="90000"/>
              </a:lnSpc>
              <a:spcBef>
                <a:spcPts val="0"/>
              </a:spcBef>
              <a:spcAft>
                <a:spcPts val="0"/>
              </a:spcAft>
              <a:buClr>
                <a:schemeClr val="accent1"/>
              </a:buClr>
              <a:buSzPts val="1800"/>
              <a:buFont typeface="Calibri"/>
              <a:buNone/>
            </a:pPr>
            <a:r>
              <a:rPr lang="en-US" sz="1200" b="0">
                <a:solidFill>
                  <a:srgbClr val="7691C2"/>
                </a:solidFill>
              </a:rPr>
              <a:t> Essentially, mindfulness is awareness of what is currently happening, without being carried away by it.</a:t>
            </a:r>
            <a:endParaRPr/>
          </a:p>
          <a:p>
            <a:pPr marL="0" lvl="0" indent="0" algn="l" rtl="0">
              <a:lnSpc>
                <a:spcPct val="90000"/>
              </a:lnSpc>
              <a:spcBef>
                <a:spcPts val="0"/>
              </a:spcBef>
              <a:spcAft>
                <a:spcPts val="0"/>
              </a:spcAft>
              <a:buClr>
                <a:schemeClr val="accent1"/>
              </a:buClr>
              <a:buSzPts val="1800"/>
              <a:buFont typeface="Calibri"/>
              <a:buNone/>
            </a:pPr>
            <a:endParaRPr sz="1200" b="0">
              <a:solidFill>
                <a:srgbClr val="7691C2"/>
              </a:solidFill>
            </a:endParaRPr>
          </a:p>
          <a:p>
            <a:pPr marL="0" lvl="0" indent="0" algn="l" rtl="0">
              <a:lnSpc>
                <a:spcPct val="100000"/>
              </a:lnSpc>
              <a:spcBef>
                <a:spcPts val="0"/>
              </a:spcBef>
              <a:spcAft>
                <a:spcPts val="0"/>
              </a:spcAft>
              <a:buSzPts val="1400"/>
              <a:buNone/>
            </a:pPr>
            <a:endParaRPr/>
          </a:p>
        </p:txBody>
      </p:sp>
      <p:sp>
        <p:nvSpPr>
          <p:cNvPr id="936" name="Google Shape;93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3" name="Google Shape;94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Is Mindfulness?</a:t>
            </a:r>
            <a:endParaRPr/>
          </a:p>
          <a:p>
            <a:pPr marL="0" lvl="0" indent="0" algn="l" rtl="0">
              <a:lnSpc>
                <a:spcPct val="100000"/>
              </a:lnSpc>
              <a:spcBef>
                <a:spcPts val="0"/>
              </a:spcBef>
              <a:spcAft>
                <a:spcPts val="0"/>
              </a:spcAft>
              <a:buSzPts val="1400"/>
              <a:buNone/>
            </a:pPr>
            <a:endParaRPr/>
          </a:p>
          <a:p>
            <a:pPr marL="0" lvl="0" indent="0" algn="l" rtl="0">
              <a:lnSpc>
                <a:spcPct val="90000"/>
              </a:lnSpc>
              <a:spcBef>
                <a:spcPts val="0"/>
              </a:spcBef>
              <a:spcAft>
                <a:spcPts val="0"/>
              </a:spcAft>
              <a:buClr>
                <a:schemeClr val="accent1"/>
              </a:buClr>
              <a:buSzPts val="1800"/>
              <a:buFont typeface="Calibri"/>
              <a:buNone/>
            </a:pPr>
            <a:r>
              <a:rPr lang="en-US" sz="1200" b="0">
                <a:solidFill>
                  <a:srgbClr val="7691C2"/>
                </a:solidFill>
              </a:rPr>
              <a:t>“A mental state achieved by focusing one's awareness on the present moment, where one acknowledges and accepts their bodily sensations, feelings and thoughts in a non-judgmental manner” .</a:t>
            </a:r>
            <a:endParaRPr/>
          </a:p>
          <a:p>
            <a:pPr marL="0" lvl="0" indent="0" algn="l" rtl="0">
              <a:lnSpc>
                <a:spcPct val="90000"/>
              </a:lnSpc>
              <a:spcBef>
                <a:spcPts val="0"/>
              </a:spcBef>
              <a:spcAft>
                <a:spcPts val="0"/>
              </a:spcAft>
              <a:buClr>
                <a:schemeClr val="accent1"/>
              </a:buClr>
              <a:buSzPts val="1800"/>
              <a:buFont typeface="Calibri"/>
              <a:buNone/>
            </a:pPr>
            <a:endParaRPr sz="1200" b="0">
              <a:solidFill>
                <a:srgbClr val="7691C2"/>
              </a:solidFill>
            </a:endParaRPr>
          </a:p>
          <a:p>
            <a:pPr marL="0" marR="0" lvl="0" indent="0" algn="l" rtl="0">
              <a:lnSpc>
                <a:spcPct val="90000"/>
              </a:lnSpc>
              <a:spcBef>
                <a:spcPts val="0"/>
              </a:spcBef>
              <a:spcAft>
                <a:spcPts val="0"/>
              </a:spcAft>
              <a:buClr>
                <a:schemeClr val="accent1"/>
              </a:buClr>
              <a:buSzPts val="1800"/>
              <a:buFont typeface="Calibri"/>
              <a:buNone/>
            </a:pPr>
            <a:r>
              <a:rPr lang="en-US" sz="1200" b="0">
                <a:solidFill>
                  <a:srgbClr val="7691C2"/>
                </a:solidFill>
              </a:rPr>
              <a:t>Essentially, mindfulness is awareness of what is currently happening, without being carried away by it.</a:t>
            </a:r>
            <a:endParaRPr/>
          </a:p>
          <a:p>
            <a:pPr marL="0" lvl="0" indent="0" algn="l" rtl="0">
              <a:lnSpc>
                <a:spcPct val="90000"/>
              </a:lnSpc>
              <a:spcBef>
                <a:spcPts val="0"/>
              </a:spcBef>
              <a:spcAft>
                <a:spcPts val="0"/>
              </a:spcAft>
              <a:buClr>
                <a:schemeClr val="accent1"/>
              </a:buClr>
              <a:buSzPts val="1800"/>
              <a:buFont typeface="Calibri"/>
              <a:buNone/>
            </a:pPr>
            <a:endParaRPr sz="1200" b="0">
              <a:solidFill>
                <a:srgbClr val="7691C2"/>
              </a:solidFill>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0"/>
              <a:t>Key Elements:</a:t>
            </a:r>
            <a:endParaRPr/>
          </a:p>
          <a:p>
            <a:pPr marL="171450" lvl="0" indent="-171450" algn="l" rtl="0">
              <a:lnSpc>
                <a:spcPct val="100000"/>
              </a:lnSpc>
              <a:spcBef>
                <a:spcPts val="0"/>
              </a:spcBef>
              <a:spcAft>
                <a:spcPts val="0"/>
              </a:spcAft>
              <a:buClr>
                <a:schemeClr val="dk1"/>
              </a:buClr>
              <a:buSzPts val="1200"/>
              <a:buFont typeface="Calibri"/>
              <a:buChar char="-"/>
            </a:pPr>
            <a:r>
              <a:rPr lang="en-US" b="0"/>
              <a:t>Awareness of the present moment</a:t>
            </a:r>
            <a:endParaRPr/>
          </a:p>
          <a:p>
            <a:pPr marL="628650" lvl="1" indent="-171450" algn="l" rtl="0">
              <a:lnSpc>
                <a:spcPct val="100000"/>
              </a:lnSpc>
              <a:spcBef>
                <a:spcPts val="0"/>
              </a:spcBef>
              <a:spcAft>
                <a:spcPts val="0"/>
              </a:spcAft>
              <a:buClr>
                <a:schemeClr val="dk1"/>
              </a:buClr>
              <a:buSzPts val="1200"/>
              <a:buFont typeface="Calibri"/>
              <a:buChar char="-"/>
            </a:pPr>
            <a:r>
              <a:rPr lang="en-US" b="0"/>
              <a:t>Being in the here and now</a:t>
            </a:r>
            <a:endParaRPr/>
          </a:p>
          <a:p>
            <a:pPr marL="628650" lvl="1" indent="-171450" algn="l" rtl="0">
              <a:lnSpc>
                <a:spcPct val="100000"/>
              </a:lnSpc>
              <a:spcBef>
                <a:spcPts val="0"/>
              </a:spcBef>
              <a:spcAft>
                <a:spcPts val="0"/>
              </a:spcAft>
              <a:buClr>
                <a:schemeClr val="dk1"/>
              </a:buClr>
              <a:buSzPts val="1200"/>
              <a:buFont typeface="Calibri"/>
              <a:buChar char="-"/>
            </a:pPr>
            <a:r>
              <a:rPr lang="en-US" b="0"/>
              <a:t>Not focusing on the past or future</a:t>
            </a:r>
            <a:endParaRPr/>
          </a:p>
          <a:p>
            <a:pPr marL="171450" lvl="0" indent="-171450" algn="l" rtl="0">
              <a:lnSpc>
                <a:spcPct val="100000"/>
              </a:lnSpc>
              <a:spcBef>
                <a:spcPts val="0"/>
              </a:spcBef>
              <a:spcAft>
                <a:spcPts val="0"/>
              </a:spcAft>
              <a:buClr>
                <a:schemeClr val="dk1"/>
              </a:buClr>
              <a:buSzPts val="1200"/>
              <a:buFont typeface="Calibri"/>
              <a:buChar char="-"/>
            </a:pPr>
            <a:r>
              <a:rPr lang="en-US" b="0"/>
              <a:t>Non-judgmental mannerism</a:t>
            </a:r>
            <a:endParaRPr/>
          </a:p>
          <a:p>
            <a:pPr marL="628650" lvl="1" indent="-171450" algn="l" rtl="0">
              <a:lnSpc>
                <a:spcPct val="100000"/>
              </a:lnSpc>
              <a:spcBef>
                <a:spcPts val="0"/>
              </a:spcBef>
              <a:spcAft>
                <a:spcPts val="0"/>
              </a:spcAft>
              <a:buClr>
                <a:schemeClr val="dk1"/>
              </a:buClr>
              <a:buSzPts val="1200"/>
              <a:buFont typeface="Calibri"/>
              <a:buChar char="-"/>
            </a:pPr>
            <a:r>
              <a:rPr lang="en-US" b="0"/>
              <a:t>We only acknowledge and accept</a:t>
            </a:r>
            <a:endParaRPr/>
          </a:p>
          <a:p>
            <a:pPr marL="628650" lvl="1" indent="-171450" algn="l" rtl="0">
              <a:lnSpc>
                <a:spcPct val="100000"/>
              </a:lnSpc>
              <a:spcBef>
                <a:spcPts val="0"/>
              </a:spcBef>
              <a:spcAft>
                <a:spcPts val="0"/>
              </a:spcAft>
              <a:buClr>
                <a:schemeClr val="dk1"/>
              </a:buClr>
              <a:buSzPts val="1200"/>
              <a:buFont typeface="Calibri"/>
              <a:buChar char="-"/>
            </a:pPr>
            <a:r>
              <a:rPr lang="en-US" b="0"/>
              <a:t>It is about being aware of what is happening, not reacting to it</a:t>
            </a:r>
            <a:endParaRPr/>
          </a:p>
          <a:p>
            <a:pPr marL="628650" lvl="1"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p:txBody>
      </p:sp>
      <p:sp>
        <p:nvSpPr>
          <p:cNvPr id="944" name="Google Shape;94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9"/>
        <p:cNvGrpSpPr/>
        <p:nvPr/>
      </p:nvGrpSpPr>
      <p:grpSpPr>
        <a:xfrm>
          <a:off x="0" y="0"/>
          <a:ext cx="0" cy="0"/>
          <a:chOff x="0" y="0"/>
          <a:chExt cx="0" cy="0"/>
        </a:xfrm>
      </p:grpSpPr>
      <p:sp>
        <p:nvSpPr>
          <p:cNvPr id="950" name="Google Shape;9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1" name="Google Shape;95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Benefits of Mindfulness</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chemeClr val="dk1"/>
              </a:buClr>
              <a:buSzPts val="1200"/>
              <a:buFont typeface="Calibri"/>
              <a:buNone/>
            </a:pPr>
            <a:r>
              <a:rPr lang="en-US" sz="1200"/>
              <a:t>The practice of mindfulness allows us to become more awake and less emotionally reactive.</a:t>
            </a:r>
            <a:endParaRPr/>
          </a:p>
          <a:p>
            <a:pPr marL="171450" marR="0" lvl="0" indent="-171450" algn="l" rtl="0">
              <a:lnSpc>
                <a:spcPct val="100000"/>
              </a:lnSpc>
              <a:spcBef>
                <a:spcPts val="0"/>
              </a:spcBef>
              <a:spcAft>
                <a:spcPts val="0"/>
              </a:spcAft>
              <a:buClr>
                <a:schemeClr val="dk1"/>
              </a:buClr>
              <a:buSzPts val="1200"/>
              <a:buFont typeface="Calibri"/>
              <a:buChar char="-"/>
            </a:pPr>
            <a:r>
              <a:rPr lang="en-US" sz="1200"/>
              <a:t>Being more awake means that we can enjoy and more fully experience what is currently happening. </a:t>
            </a:r>
            <a:endParaRPr/>
          </a:p>
          <a:p>
            <a:pPr marL="171450" marR="0" lvl="0" indent="-171450" algn="l" rtl="0">
              <a:lnSpc>
                <a:spcPct val="100000"/>
              </a:lnSpc>
              <a:spcBef>
                <a:spcPts val="0"/>
              </a:spcBef>
              <a:spcAft>
                <a:spcPts val="0"/>
              </a:spcAft>
              <a:buClr>
                <a:schemeClr val="dk1"/>
              </a:buClr>
              <a:buSzPts val="1200"/>
              <a:buFont typeface="Calibri"/>
              <a:buChar char="-"/>
            </a:pPr>
            <a:r>
              <a:rPr lang="en-US" sz="1200"/>
              <a:t>Being less emotionally reactive means, we suffer less when something bad happens. </a:t>
            </a:r>
            <a:endParaRPr/>
          </a:p>
          <a:p>
            <a:pPr marL="0" marR="0" lvl="0" indent="0" algn="l" rtl="0">
              <a:lnSpc>
                <a:spcPct val="100000"/>
              </a:lnSpc>
              <a:spcBef>
                <a:spcPts val="0"/>
              </a:spcBef>
              <a:spcAft>
                <a:spcPts val="0"/>
              </a:spcAft>
              <a:buClr>
                <a:schemeClr val="dk1"/>
              </a:buClr>
              <a:buSzPts val="1200"/>
              <a:buFont typeface="Calibri"/>
              <a:buNone/>
            </a:pPr>
            <a:endParaRPr sz="1200"/>
          </a:p>
          <a:p>
            <a:pPr marL="0" marR="0" lvl="0" indent="0" algn="l" rtl="0">
              <a:lnSpc>
                <a:spcPct val="100000"/>
              </a:lnSpc>
              <a:spcBef>
                <a:spcPts val="0"/>
              </a:spcBef>
              <a:spcAft>
                <a:spcPts val="0"/>
              </a:spcAft>
              <a:buClr>
                <a:schemeClr val="dk1"/>
              </a:buClr>
              <a:buSzPts val="1200"/>
              <a:buFont typeface="Calibri"/>
              <a:buNone/>
            </a:pPr>
            <a:r>
              <a:rPr lang="en-US" sz="1200"/>
              <a:t>So, mindfulness enhances the good times and mitigates the bad times. </a:t>
            </a:r>
            <a:endParaRPr/>
          </a:p>
          <a:p>
            <a:pPr marL="628650" lvl="1" indent="-95250" algn="l" rtl="0">
              <a:lnSpc>
                <a:spcPct val="100000"/>
              </a:lnSpc>
              <a:spcBef>
                <a:spcPts val="0"/>
              </a:spcBef>
              <a:spcAft>
                <a:spcPts val="0"/>
              </a:spcAft>
              <a:buClr>
                <a:schemeClr val="dk1"/>
              </a:buClr>
              <a:buSzPts val="1200"/>
              <a:buFont typeface="Calibri"/>
              <a:buNone/>
            </a:pP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952" name="Google Shape;95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g1f9b2af010a_0_1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2" name="Google Shape;752;g1f9b2af010a_0_11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7"/>
        <p:cNvGrpSpPr/>
        <p:nvPr/>
      </p:nvGrpSpPr>
      <p:grpSpPr>
        <a:xfrm>
          <a:off x="0" y="0"/>
          <a:ext cx="0" cy="0"/>
          <a:chOff x="0" y="0"/>
          <a:chExt cx="0" cy="0"/>
        </a:xfrm>
      </p:grpSpPr>
      <p:sp>
        <p:nvSpPr>
          <p:cNvPr id="958" name="Google Shape;9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9" name="Google Shape;9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Does the Research Say?</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FF0000"/>
              </a:buClr>
              <a:buSzPts val="1200"/>
              <a:buFont typeface="Calibri"/>
              <a:buNone/>
            </a:pPr>
            <a:r>
              <a:rPr lang="en-US" sz="1200" b="0">
                <a:solidFill>
                  <a:srgbClr val="FF0000"/>
                </a:solidFill>
              </a:rPr>
              <a:t>Extensive research </a:t>
            </a:r>
            <a:r>
              <a:rPr lang="en-US" sz="1200" b="0">
                <a:solidFill>
                  <a:srgbClr val="7691C2"/>
                </a:solidFill>
              </a:rPr>
              <a:t>on </a:t>
            </a:r>
            <a:r>
              <a:rPr lang="en-US" sz="1200" b="0">
                <a:solidFill>
                  <a:srgbClr val="FF0000"/>
                </a:solidFill>
              </a:rPr>
              <a:t>adults</a:t>
            </a:r>
            <a:r>
              <a:rPr lang="en-US" sz="1200" b="0">
                <a:solidFill>
                  <a:srgbClr val="7691C2"/>
                </a:solidFill>
              </a:rPr>
              <a:t> has </a:t>
            </a:r>
            <a:r>
              <a:rPr lang="en-US" sz="1200" b="0">
                <a:solidFill>
                  <a:srgbClr val="FF0000"/>
                </a:solidFill>
              </a:rPr>
              <a:t>consistently</a:t>
            </a:r>
            <a:r>
              <a:rPr lang="en-US" sz="1200" b="0">
                <a:solidFill>
                  <a:srgbClr val="7691C2"/>
                </a:solidFill>
              </a:rPr>
              <a:t> shown that mindfulness is </a:t>
            </a:r>
            <a:r>
              <a:rPr lang="en-US" sz="1200" b="0">
                <a:solidFill>
                  <a:srgbClr val="FF0000"/>
                </a:solidFill>
              </a:rPr>
              <a:t>effective</a:t>
            </a:r>
            <a:r>
              <a:rPr lang="en-US" sz="1200" b="0">
                <a:solidFill>
                  <a:srgbClr val="7691C2"/>
                </a:solidFill>
              </a:rPr>
              <a:t> for reducing stress, anxiety, depression, and other challenges too. </a:t>
            </a:r>
            <a:endParaRPr sz="800" b="0">
              <a:solidFill>
                <a:srgbClr val="7691C2"/>
              </a:solidFill>
            </a:endParaRPr>
          </a:p>
          <a:p>
            <a:pPr marL="0" lvl="0" indent="0" algn="l" rtl="0">
              <a:lnSpc>
                <a:spcPct val="100000"/>
              </a:lnSpc>
              <a:spcBef>
                <a:spcPts val="0"/>
              </a:spcBef>
              <a:spcAft>
                <a:spcPts val="0"/>
              </a:spcAft>
              <a:buSzPts val="1400"/>
              <a:buNone/>
            </a:pPr>
            <a:endParaRPr/>
          </a:p>
        </p:txBody>
      </p:sp>
      <p:sp>
        <p:nvSpPr>
          <p:cNvPr id="960" name="Google Shape;96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7" name="Google Shape;9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What Does the Research Say?</a:t>
            </a:r>
            <a:endParaRPr/>
          </a:p>
          <a:p>
            <a:pPr marL="0" lvl="0" indent="0" algn="l" rtl="0">
              <a:lnSpc>
                <a:spcPct val="100000"/>
              </a:lnSpc>
              <a:spcBef>
                <a:spcPts val="0"/>
              </a:spcBef>
              <a:spcAft>
                <a:spcPts val="0"/>
              </a:spcAft>
              <a:buSzPts val="1400"/>
              <a:buNone/>
            </a:pPr>
            <a:endParaRPr/>
          </a:p>
          <a:p>
            <a:pPr marL="0" marR="0" lvl="0" indent="0" algn="l" rtl="0">
              <a:lnSpc>
                <a:spcPct val="100000"/>
              </a:lnSpc>
              <a:spcBef>
                <a:spcPts val="0"/>
              </a:spcBef>
              <a:spcAft>
                <a:spcPts val="0"/>
              </a:spcAft>
              <a:buClr>
                <a:srgbClr val="FF0000"/>
              </a:buClr>
              <a:buSzPts val="1200"/>
              <a:buFont typeface="Calibri"/>
              <a:buNone/>
            </a:pPr>
            <a:r>
              <a:rPr lang="en-US" sz="1200" b="0">
                <a:solidFill>
                  <a:srgbClr val="FF0000"/>
                </a:solidFill>
              </a:rPr>
              <a:t>Extensive research </a:t>
            </a:r>
            <a:r>
              <a:rPr lang="en-US" sz="1200" b="0">
                <a:solidFill>
                  <a:srgbClr val="7691C2"/>
                </a:solidFill>
              </a:rPr>
              <a:t>on </a:t>
            </a:r>
            <a:r>
              <a:rPr lang="en-US" sz="1200" b="0">
                <a:solidFill>
                  <a:srgbClr val="FF0000"/>
                </a:solidFill>
              </a:rPr>
              <a:t>adults</a:t>
            </a:r>
            <a:r>
              <a:rPr lang="en-US" sz="1200" b="0">
                <a:solidFill>
                  <a:srgbClr val="7691C2"/>
                </a:solidFill>
              </a:rPr>
              <a:t> has </a:t>
            </a:r>
            <a:r>
              <a:rPr lang="en-US" sz="1200" b="0">
                <a:solidFill>
                  <a:srgbClr val="FF0000"/>
                </a:solidFill>
              </a:rPr>
              <a:t>consistently</a:t>
            </a:r>
            <a:r>
              <a:rPr lang="en-US" sz="1200" b="0">
                <a:solidFill>
                  <a:srgbClr val="7691C2"/>
                </a:solidFill>
              </a:rPr>
              <a:t> shown that mindfulness is </a:t>
            </a:r>
            <a:r>
              <a:rPr lang="en-US" sz="1200" b="0">
                <a:solidFill>
                  <a:srgbClr val="FF0000"/>
                </a:solidFill>
              </a:rPr>
              <a:t>effective</a:t>
            </a:r>
            <a:r>
              <a:rPr lang="en-US" sz="1200" b="0">
                <a:solidFill>
                  <a:srgbClr val="7691C2"/>
                </a:solidFill>
              </a:rPr>
              <a:t> for reducing stress, anxiety, depression, and other challenges too. </a:t>
            </a:r>
            <a:endParaRPr/>
          </a:p>
          <a:p>
            <a:pPr marL="0" marR="0" lvl="0" indent="0" algn="l" rtl="0">
              <a:lnSpc>
                <a:spcPct val="100000"/>
              </a:lnSpc>
              <a:spcBef>
                <a:spcPts val="0"/>
              </a:spcBef>
              <a:spcAft>
                <a:spcPts val="0"/>
              </a:spcAft>
              <a:buClr>
                <a:schemeClr val="dk1"/>
              </a:buClr>
              <a:buSzPts val="1200"/>
              <a:buFont typeface="Calibri"/>
              <a:buNone/>
            </a:pPr>
            <a:endParaRPr sz="1200" b="0">
              <a:solidFill>
                <a:srgbClr val="7691C2"/>
              </a:solidFill>
            </a:endParaRPr>
          </a:p>
          <a:p>
            <a:pPr marL="0" marR="0" lvl="0" indent="0" algn="l" rtl="0">
              <a:lnSpc>
                <a:spcPct val="100000"/>
              </a:lnSpc>
              <a:spcBef>
                <a:spcPts val="0"/>
              </a:spcBef>
              <a:spcAft>
                <a:spcPts val="0"/>
              </a:spcAft>
              <a:buClr>
                <a:srgbClr val="7691C2"/>
              </a:buClr>
              <a:buSzPts val="1200"/>
              <a:buFont typeface="Calibri"/>
              <a:buNone/>
            </a:pPr>
            <a:r>
              <a:rPr lang="en-US" sz="1200" b="0">
                <a:solidFill>
                  <a:srgbClr val="7691C2"/>
                </a:solidFill>
              </a:rPr>
              <a:t>Research has extensively and consistently shown that it is effective.</a:t>
            </a:r>
            <a:endParaRPr/>
          </a:p>
          <a:p>
            <a:pPr marL="171450" marR="0" lvl="0" indent="-171450" algn="l" rtl="0">
              <a:lnSpc>
                <a:spcPct val="100000"/>
              </a:lnSpc>
              <a:spcBef>
                <a:spcPts val="0"/>
              </a:spcBef>
              <a:spcAft>
                <a:spcPts val="0"/>
              </a:spcAft>
              <a:buClr>
                <a:srgbClr val="7691C2"/>
              </a:buClr>
              <a:buSzPts val="1200"/>
              <a:buFont typeface="Calibri"/>
              <a:buChar char="-"/>
            </a:pPr>
            <a:r>
              <a:rPr lang="en-US" sz="1200" b="0">
                <a:solidFill>
                  <a:srgbClr val="7691C2"/>
                </a:solidFill>
              </a:rPr>
              <a:t>Mindfulness works!</a:t>
            </a:r>
            <a:endParaRPr/>
          </a:p>
          <a:p>
            <a:pPr marL="0" marR="0" lvl="0" indent="0" algn="l" rtl="0">
              <a:lnSpc>
                <a:spcPct val="100000"/>
              </a:lnSpc>
              <a:spcBef>
                <a:spcPts val="0"/>
              </a:spcBef>
              <a:spcAft>
                <a:spcPts val="0"/>
              </a:spcAft>
              <a:buClr>
                <a:schemeClr val="dk1"/>
              </a:buClr>
              <a:buSzPts val="1200"/>
              <a:buFont typeface="Calibri"/>
              <a:buNone/>
            </a:pPr>
            <a:endParaRPr sz="1200" b="0">
              <a:solidFill>
                <a:srgbClr val="7691C2"/>
              </a:solidFill>
            </a:endParaRPr>
          </a:p>
          <a:p>
            <a:pPr marL="0" marR="0" lvl="0" indent="0" algn="l" rtl="0">
              <a:lnSpc>
                <a:spcPct val="100000"/>
              </a:lnSpc>
              <a:spcBef>
                <a:spcPts val="0"/>
              </a:spcBef>
              <a:spcAft>
                <a:spcPts val="0"/>
              </a:spcAft>
              <a:buClr>
                <a:srgbClr val="7691C2"/>
              </a:buClr>
              <a:buSzPts val="1200"/>
              <a:buFont typeface="Calibri"/>
              <a:buNone/>
            </a:pPr>
            <a:r>
              <a:rPr lang="en-US" sz="1200" b="0">
                <a:solidFill>
                  <a:srgbClr val="7691C2"/>
                </a:solidFill>
              </a:rPr>
              <a:t>Note:</a:t>
            </a:r>
            <a:endParaRPr/>
          </a:p>
          <a:p>
            <a:pPr marL="171450" marR="0" lvl="0" indent="-171450" algn="l" rtl="0">
              <a:lnSpc>
                <a:spcPct val="100000"/>
              </a:lnSpc>
              <a:spcBef>
                <a:spcPts val="0"/>
              </a:spcBef>
              <a:spcAft>
                <a:spcPts val="0"/>
              </a:spcAft>
              <a:buClr>
                <a:srgbClr val="7691C2"/>
              </a:buClr>
              <a:buSzPts val="1200"/>
              <a:buFont typeface="Calibri"/>
              <a:buChar char="-"/>
            </a:pPr>
            <a:r>
              <a:rPr lang="en-US" sz="1200" b="0">
                <a:solidFill>
                  <a:srgbClr val="7691C2"/>
                </a:solidFill>
              </a:rPr>
              <a:t>Further research is needed for adolescents</a:t>
            </a:r>
            <a:endParaRPr/>
          </a:p>
          <a:p>
            <a:pPr marL="171450" marR="0" lvl="0" indent="-171450" algn="l" rtl="0">
              <a:lnSpc>
                <a:spcPct val="100000"/>
              </a:lnSpc>
              <a:spcBef>
                <a:spcPts val="0"/>
              </a:spcBef>
              <a:spcAft>
                <a:spcPts val="0"/>
              </a:spcAft>
              <a:buClr>
                <a:srgbClr val="7691C2"/>
              </a:buClr>
              <a:buSzPts val="1200"/>
              <a:buFont typeface="Calibri"/>
              <a:buChar char="-"/>
            </a:pPr>
            <a:r>
              <a:rPr lang="en-US" sz="1200" b="0">
                <a:solidFill>
                  <a:srgbClr val="7691C2"/>
                </a:solidFill>
              </a:rPr>
              <a:t>Appears to be the case that effective mindfulness approaches varies for adolescents in comparison to adults</a:t>
            </a:r>
            <a:endParaRPr/>
          </a:p>
          <a:p>
            <a:pPr marL="628650" marR="0" lvl="1" indent="-171450" algn="l" rtl="0">
              <a:lnSpc>
                <a:spcPct val="100000"/>
              </a:lnSpc>
              <a:spcBef>
                <a:spcPts val="0"/>
              </a:spcBef>
              <a:spcAft>
                <a:spcPts val="0"/>
              </a:spcAft>
              <a:buClr>
                <a:srgbClr val="7691C2"/>
              </a:buClr>
              <a:buSzPts val="1200"/>
              <a:buFont typeface="Calibri"/>
              <a:buChar char="-"/>
            </a:pPr>
            <a:r>
              <a:rPr lang="en-US" sz="1200" b="0">
                <a:solidFill>
                  <a:srgbClr val="7691C2"/>
                </a:solidFill>
              </a:rPr>
              <a:t>Different tools are needed!</a:t>
            </a:r>
            <a:endParaRPr sz="800" b="0">
              <a:solidFill>
                <a:srgbClr val="7691C2"/>
              </a:solidFill>
            </a:endParaRPr>
          </a:p>
        </p:txBody>
      </p:sp>
      <p:sp>
        <p:nvSpPr>
          <p:cNvPr id="968" name="Google Shape;96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3"/>
        <p:cNvGrpSpPr/>
        <p:nvPr/>
      </p:nvGrpSpPr>
      <p:grpSpPr>
        <a:xfrm>
          <a:off x="0" y="0"/>
          <a:ext cx="0" cy="0"/>
          <a:chOff x="0" y="0"/>
          <a:chExt cx="0" cy="0"/>
        </a:xfrm>
      </p:grpSpPr>
      <p:sp>
        <p:nvSpPr>
          <p:cNvPr id="974" name="Google Shape;97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5" name="Google Shape;975;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Four Foundations of Mindfulness</a:t>
            </a:r>
            <a:endParaRPr/>
          </a:p>
          <a:p>
            <a:pPr marL="0" lvl="0" indent="0" algn="l" rtl="0">
              <a:lnSpc>
                <a:spcPct val="100000"/>
              </a:lnSpc>
              <a:spcBef>
                <a:spcPts val="0"/>
              </a:spcBef>
              <a:spcAft>
                <a:spcPts val="0"/>
              </a:spcAft>
              <a:buSzPts val="1400"/>
              <a:buNone/>
            </a:pPr>
            <a:endParaRPr b="0"/>
          </a:p>
          <a:p>
            <a:pPr marL="0" marR="0" lvl="0" indent="0" algn="l" rtl="0">
              <a:lnSpc>
                <a:spcPct val="100000"/>
              </a:lnSpc>
              <a:spcBef>
                <a:spcPts val="0"/>
              </a:spcBef>
              <a:spcAft>
                <a:spcPts val="0"/>
              </a:spcAft>
              <a:buClr>
                <a:srgbClr val="FF0000"/>
              </a:buClr>
              <a:buSzPts val="1200"/>
              <a:buFont typeface="Calibri"/>
              <a:buNone/>
            </a:pPr>
            <a:r>
              <a:rPr lang="en-US" sz="1200" b="0">
                <a:solidFill>
                  <a:srgbClr val="FF0000"/>
                </a:solidFill>
              </a:rPr>
              <a:t>There are 4 foundations of mindfulness. These are based upon a Buddhist Discourse. </a:t>
            </a:r>
            <a:endParaRPr/>
          </a:p>
          <a:p>
            <a:pPr marL="0" marR="0" lvl="0" indent="0" algn="l" rtl="0">
              <a:lnSpc>
                <a:spcPct val="100000"/>
              </a:lnSpc>
              <a:spcBef>
                <a:spcPts val="0"/>
              </a:spcBef>
              <a:spcAft>
                <a:spcPts val="0"/>
              </a:spcAft>
              <a:buClr>
                <a:schemeClr val="dk1"/>
              </a:buClr>
              <a:buSzPts val="1200"/>
              <a:buFont typeface="Calibri"/>
              <a:buNone/>
            </a:pPr>
            <a:endParaRPr sz="1200" b="0">
              <a:solidFill>
                <a:srgbClr val="FF0000"/>
              </a:solidFill>
            </a:endParaRPr>
          </a:p>
          <a:p>
            <a:pPr marL="0" marR="0" lvl="0" indent="0" algn="l" rtl="0">
              <a:lnSpc>
                <a:spcPct val="100000"/>
              </a:lnSpc>
              <a:spcBef>
                <a:spcPts val="0"/>
              </a:spcBef>
              <a:spcAft>
                <a:spcPts val="0"/>
              </a:spcAft>
              <a:buClr>
                <a:srgbClr val="FF0000"/>
              </a:buClr>
              <a:buSzPts val="1200"/>
              <a:buFont typeface="Calibri"/>
              <a:buNone/>
            </a:pPr>
            <a:r>
              <a:rPr lang="en-US" sz="1200" b="0">
                <a:solidFill>
                  <a:srgbClr val="FF0000"/>
                </a:solidFill>
              </a:rPr>
              <a:t>These foundations are mindfulness of the:</a:t>
            </a:r>
            <a:endParaRPr/>
          </a:p>
          <a:p>
            <a:pPr marL="0" marR="0" lvl="0" indent="0" algn="l" rtl="0">
              <a:lnSpc>
                <a:spcPct val="100000"/>
              </a:lnSpc>
              <a:spcBef>
                <a:spcPts val="0"/>
              </a:spcBef>
              <a:spcAft>
                <a:spcPts val="0"/>
              </a:spcAft>
              <a:buClr>
                <a:schemeClr val="dk1"/>
              </a:buClr>
              <a:buSzPts val="1200"/>
              <a:buFont typeface="Calibri"/>
              <a:buNone/>
            </a:pPr>
            <a:endParaRPr sz="1200" b="0">
              <a:solidFill>
                <a:srgbClr val="FF0000"/>
              </a:solidFill>
            </a:endParaRPr>
          </a:p>
          <a:p>
            <a:pPr marL="0" marR="0" lvl="0" indent="0" algn="l" rtl="0">
              <a:lnSpc>
                <a:spcPct val="100000"/>
              </a:lnSpc>
              <a:spcBef>
                <a:spcPts val="0"/>
              </a:spcBef>
              <a:spcAft>
                <a:spcPts val="0"/>
              </a:spcAft>
              <a:buClr>
                <a:srgbClr val="FF0000"/>
              </a:buClr>
              <a:buSzPts val="1200"/>
              <a:buFont typeface="Calibri"/>
              <a:buNone/>
            </a:pPr>
            <a:r>
              <a:rPr lang="en-US" sz="1200" b="0">
                <a:solidFill>
                  <a:srgbClr val="FF0000"/>
                </a:solidFill>
              </a:rPr>
              <a:t>1. The Body</a:t>
            </a:r>
            <a:endParaRPr/>
          </a:p>
          <a:p>
            <a:pPr marL="0" marR="0" lvl="0" indent="0" algn="l" rtl="0">
              <a:lnSpc>
                <a:spcPct val="100000"/>
              </a:lnSpc>
              <a:spcBef>
                <a:spcPts val="0"/>
              </a:spcBef>
              <a:spcAft>
                <a:spcPts val="0"/>
              </a:spcAft>
              <a:buClr>
                <a:srgbClr val="FF0000"/>
              </a:buClr>
              <a:buSzPts val="1200"/>
              <a:buFont typeface="Calibri"/>
              <a:buNone/>
            </a:pPr>
            <a:r>
              <a:rPr lang="en-US" sz="1200" b="0">
                <a:solidFill>
                  <a:srgbClr val="FF0000"/>
                </a:solidFill>
              </a:rPr>
              <a:t>2. Feelings</a:t>
            </a:r>
            <a:endParaRPr/>
          </a:p>
          <a:p>
            <a:pPr marL="0" marR="0" lvl="0" indent="0" algn="l" rtl="0">
              <a:lnSpc>
                <a:spcPct val="100000"/>
              </a:lnSpc>
              <a:spcBef>
                <a:spcPts val="0"/>
              </a:spcBef>
              <a:spcAft>
                <a:spcPts val="0"/>
              </a:spcAft>
              <a:buClr>
                <a:srgbClr val="FF0000"/>
              </a:buClr>
              <a:buSzPts val="1200"/>
              <a:buFont typeface="Calibri"/>
              <a:buNone/>
            </a:pPr>
            <a:r>
              <a:rPr lang="en-US" sz="1200" b="0">
                <a:solidFill>
                  <a:srgbClr val="FF0000"/>
                </a:solidFill>
              </a:rPr>
              <a:t>3. The Mind</a:t>
            </a:r>
            <a:endParaRPr/>
          </a:p>
          <a:p>
            <a:pPr marL="0" marR="0" lvl="0" indent="0" algn="l" rtl="0">
              <a:lnSpc>
                <a:spcPct val="100000"/>
              </a:lnSpc>
              <a:spcBef>
                <a:spcPts val="0"/>
              </a:spcBef>
              <a:spcAft>
                <a:spcPts val="0"/>
              </a:spcAft>
              <a:buClr>
                <a:srgbClr val="FF0000"/>
              </a:buClr>
              <a:buSzPts val="1200"/>
              <a:buFont typeface="Calibri"/>
              <a:buNone/>
            </a:pPr>
            <a:r>
              <a:rPr lang="en-US" sz="1200" b="0">
                <a:solidFill>
                  <a:srgbClr val="FF0000"/>
                </a:solidFill>
              </a:rPr>
              <a:t>4. Categories of Experience</a:t>
            </a:r>
            <a:endParaRPr/>
          </a:p>
          <a:p>
            <a:pPr marL="0" marR="0" lvl="0" indent="0" algn="l" rtl="0">
              <a:lnSpc>
                <a:spcPct val="100000"/>
              </a:lnSpc>
              <a:spcBef>
                <a:spcPts val="0"/>
              </a:spcBef>
              <a:spcAft>
                <a:spcPts val="0"/>
              </a:spcAft>
              <a:buClr>
                <a:schemeClr val="dk1"/>
              </a:buClr>
              <a:buSzPts val="800"/>
              <a:buFont typeface="Calibri"/>
              <a:buNone/>
            </a:pPr>
            <a:endParaRPr sz="800" b="0">
              <a:solidFill>
                <a:srgbClr val="7691C2"/>
              </a:solidFill>
            </a:endParaRPr>
          </a:p>
          <a:p>
            <a:pPr marL="0" lvl="0" indent="0" algn="l" rtl="0">
              <a:lnSpc>
                <a:spcPct val="100000"/>
              </a:lnSpc>
              <a:spcBef>
                <a:spcPts val="0"/>
              </a:spcBef>
              <a:spcAft>
                <a:spcPts val="0"/>
              </a:spcAft>
              <a:buSzPts val="1400"/>
              <a:buNone/>
            </a:pPr>
            <a:endParaRPr/>
          </a:p>
        </p:txBody>
      </p:sp>
      <p:sp>
        <p:nvSpPr>
          <p:cNvPr id="976" name="Google Shape;976;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3" name="Google Shape;98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Foundation 1: The Body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The Body</a:t>
            </a:r>
            <a:endParaRPr/>
          </a:p>
          <a:p>
            <a:pPr marL="628650" lvl="1" indent="-171450" algn="l" rtl="0">
              <a:lnSpc>
                <a:spcPct val="100000"/>
              </a:lnSpc>
              <a:spcBef>
                <a:spcPts val="0"/>
              </a:spcBef>
              <a:spcAft>
                <a:spcPts val="0"/>
              </a:spcAft>
              <a:buClr>
                <a:schemeClr val="dk1"/>
              </a:buClr>
              <a:buSzPts val="1200"/>
              <a:buFont typeface="Calibri"/>
              <a:buChar char="-"/>
            </a:pPr>
            <a:r>
              <a:rPr lang="en-US"/>
              <a:t>The most important component of mindfulness</a:t>
            </a:r>
            <a:endParaRPr/>
          </a:p>
          <a:p>
            <a:pPr marL="628650" lvl="1" indent="-171450" algn="l" rtl="0">
              <a:lnSpc>
                <a:spcPct val="100000"/>
              </a:lnSpc>
              <a:spcBef>
                <a:spcPts val="0"/>
              </a:spcBef>
              <a:spcAft>
                <a:spcPts val="0"/>
              </a:spcAft>
              <a:buClr>
                <a:schemeClr val="dk1"/>
              </a:buClr>
              <a:buSzPts val="1200"/>
              <a:buFont typeface="Calibri"/>
              <a:buChar char="-"/>
            </a:pPr>
            <a:r>
              <a:rPr lang="en-US"/>
              <a:t>The body is almost always with us:</a:t>
            </a:r>
            <a:endParaRPr/>
          </a:p>
          <a:p>
            <a:pPr marL="1085850" lvl="2" indent="-171450" algn="l" rtl="0">
              <a:lnSpc>
                <a:spcPct val="100000"/>
              </a:lnSpc>
              <a:spcBef>
                <a:spcPts val="0"/>
              </a:spcBef>
              <a:spcAft>
                <a:spcPts val="0"/>
              </a:spcAft>
              <a:buClr>
                <a:schemeClr val="dk1"/>
              </a:buClr>
              <a:buSzPts val="1200"/>
              <a:buFont typeface="Calibri"/>
              <a:buChar char="-"/>
            </a:pPr>
            <a:r>
              <a:rPr lang="en-US"/>
              <a:t>This makes practice easily accessible</a:t>
            </a:r>
            <a:endParaRPr/>
          </a:p>
          <a:p>
            <a:pPr marL="1543050" lvl="3" indent="-171450" algn="l" rtl="0">
              <a:lnSpc>
                <a:spcPct val="100000"/>
              </a:lnSpc>
              <a:spcBef>
                <a:spcPts val="0"/>
              </a:spcBef>
              <a:spcAft>
                <a:spcPts val="0"/>
              </a:spcAft>
              <a:buClr>
                <a:schemeClr val="dk1"/>
              </a:buClr>
              <a:buSzPts val="1200"/>
              <a:buFont typeface="Calibri"/>
              <a:buChar char="-"/>
            </a:pPr>
            <a:r>
              <a:rPr lang="en-US"/>
              <a:t>This means the body is the best way to cultivate mindfulness</a:t>
            </a:r>
            <a:endParaRPr/>
          </a:p>
          <a:p>
            <a:pPr marL="628650" lvl="1" indent="-171450" algn="l" rtl="0">
              <a:lnSpc>
                <a:spcPct val="100000"/>
              </a:lnSpc>
              <a:spcBef>
                <a:spcPts val="0"/>
              </a:spcBef>
              <a:spcAft>
                <a:spcPts val="0"/>
              </a:spcAft>
              <a:buClr>
                <a:schemeClr val="dk1"/>
              </a:buClr>
              <a:buSzPts val="1200"/>
              <a:buFont typeface="Calibri"/>
              <a:buChar char="-"/>
            </a:pPr>
            <a:r>
              <a:rPr lang="en-US"/>
              <a:t>There are different arenas of the body which we can pay attention to</a:t>
            </a:r>
            <a:endParaRPr/>
          </a:p>
          <a:p>
            <a:pPr marL="1085850" lvl="2" indent="-171450" algn="l" rtl="0">
              <a:lnSpc>
                <a:spcPct val="100000"/>
              </a:lnSpc>
              <a:spcBef>
                <a:spcPts val="0"/>
              </a:spcBef>
              <a:spcAft>
                <a:spcPts val="0"/>
              </a:spcAft>
              <a:buClr>
                <a:schemeClr val="dk1"/>
              </a:buClr>
              <a:buSzPts val="1200"/>
              <a:buFont typeface="Calibri"/>
              <a:buChar char="-"/>
            </a:pPr>
            <a:r>
              <a:rPr lang="en-US"/>
              <a:t>The breath</a:t>
            </a:r>
            <a:endParaRPr/>
          </a:p>
          <a:p>
            <a:pPr marL="1543050" lvl="3" indent="-171450" algn="l" rtl="0">
              <a:lnSpc>
                <a:spcPct val="100000"/>
              </a:lnSpc>
              <a:spcBef>
                <a:spcPts val="0"/>
              </a:spcBef>
              <a:spcAft>
                <a:spcPts val="0"/>
              </a:spcAft>
              <a:buClr>
                <a:schemeClr val="dk1"/>
              </a:buClr>
              <a:buSzPts val="1200"/>
              <a:buFont typeface="Calibri"/>
              <a:buChar char="-"/>
            </a:pPr>
            <a:r>
              <a:rPr lang="en-US"/>
              <a:t>This is the best place to start</a:t>
            </a:r>
            <a:endParaRPr/>
          </a:p>
          <a:p>
            <a:pPr marL="1085850" lvl="2" indent="-171450" algn="l" rtl="0">
              <a:lnSpc>
                <a:spcPct val="100000"/>
              </a:lnSpc>
              <a:spcBef>
                <a:spcPts val="0"/>
              </a:spcBef>
              <a:spcAft>
                <a:spcPts val="0"/>
              </a:spcAft>
              <a:buClr>
                <a:schemeClr val="dk1"/>
              </a:buClr>
              <a:buSzPts val="1200"/>
              <a:buFont typeface="Calibri"/>
              <a:buChar char="-"/>
            </a:pPr>
            <a:r>
              <a:rPr lang="en-US"/>
              <a:t>Posture</a:t>
            </a:r>
            <a:endParaRPr/>
          </a:p>
          <a:p>
            <a:pPr marL="1085850" lvl="2" indent="-171450" algn="l" rtl="0">
              <a:lnSpc>
                <a:spcPct val="100000"/>
              </a:lnSpc>
              <a:spcBef>
                <a:spcPts val="0"/>
              </a:spcBef>
              <a:spcAft>
                <a:spcPts val="0"/>
              </a:spcAft>
              <a:buClr>
                <a:schemeClr val="dk1"/>
              </a:buClr>
              <a:buSzPts val="1200"/>
              <a:buFont typeface="Calibri"/>
              <a:buChar char="-"/>
            </a:pPr>
            <a:r>
              <a:rPr lang="en-US"/>
              <a:t>Sensations</a:t>
            </a:r>
            <a:endParaRPr/>
          </a:p>
          <a:p>
            <a:pPr marL="1085850" lvl="2" indent="-171450" algn="l" rtl="0">
              <a:lnSpc>
                <a:spcPct val="100000"/>
              </a:lnSpc>
              <a:spcBef>
                <a:spcPts val="0"/>
              </a:spcBef>
              <a:spcAft>
                <a:spcPts val="0"/>
              </a:spcAft>
              <a:buClr>
                <a:schemeClr val="dk1"/>
              </a:buClr>
              <a:buSzPts val="1200"/>
              <a:buFont typeface="Calibri"/>
              <a:buChar char="-"/>
            </a:pPr>
            <a:r>
              <a:rPr lang="en-US"/>
              <a:t>Walking</a:t>
            </a:r>
            <a:endParaRPr/>
          </a:p>
          <a:p>
            <a:pPr marL="1085850" lvl="2" indent="-171450" algn="l" rtl="0">
              <a:lnSpc>
                <a:spcPct val="100000"/>
              </a:lnSpc>
              <a:spcBef>
                <a:spcPts val="0"/>
              </a:spcBef>
              <a:spcAft>
                <a:spcPts val="0"/>
              </a:spcAft>
              <a:buClr>
                <a:schemeClr val="dk1"/>
              </a:buClr>
              <a:buSzPts val="1200"/>
              <a:buFont typeface="Calibri"/>
              <a:buChar char="-"/>
            </a:pPr>
            <a:r>
              <a:rPr lang="en-US"/>
              <a:t>General activities</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How To Master</a:t>
            </a:r>
            <a:endParaRPr/>
          </a:p>
          <a:p>
            <a:pPr marL="628650" lvl="1" indent="-171450" algn="l" rtl="0">
              <a:lnSpc>
                <a:spcPct val="100000"/>
              </a:lnSpc>
              <a:spcBef>
                <a:spcPts val="0"/>
              </a:spcBef>
              <a:spcAft>
                <a:spcPts val="0"/>
              </a:spcAft>
              <a:buClr>
                <a:schemeClr val="dk1"/>
              </a:buClr>
              <a:buSzPts val="1200"/>
              <a:buFont typeface="Calibri"/>
              <a:buChar char="-"/>
            </a:pPr>
            <a:r>
              <a:rPr lang="en-US"/>
              <a:t>Start with mindfulness of the breath</a:t>
            </a:r>
            <a:endParaRPr/>
          </a:p>
          <a:p>
            <a:pPr marL="1085850" lvl="2" indent="-171450" algn="l" rtl="0">
              <a:lnSpc>
                <a:spcPct val="100000"/>
              </a:lnSpc>
              <a:spcBef>
                <a:spcPts val="0"/>
              </a:spcBef>
              <a:spcAft>
                <a:spcPts val="0"/>
              </a:spcAft>
              <a:buClr>
                <a:schemeClr val="dk1"/>
              </a:buClr>
              <a:buSzPts val="1200"/>
              <a:buFont typeface="Calibri"/>
              <a:buChar char="-"/>
            </a:pPr>
            <a:r>
              <a:rPr lang="en-US"/>
              <a:t>Pay attention to the breath</a:t>
            </a:r>
            <a:endParaRPr/>
          </a:p>
          <a:p>
            <a:pPr marL="1085850" lvl="2" indent="-171450" algn="l" rtl="0">
              <a:lnSpc>
                <a:spcPct val="100000"/>
              </a:lnSpc>
              <a:spcBef>
                <a:spcPts val="0"/>
              </a:spcBef>
              <a:spcAft>
                <a:spcPts val="0"/>
              </a:spcAft>
              <a:buClr>
                <a:schemeClr val="dk1"/>
              </a:buClr>
              <a:buSzPts val="1200"/>
              <a:buFont typeface="Calibri"/>
              <a:buChar char="-"/>
            </a:pPr>
            <a:r>
              <a:rPr lang="en-US"/>
              <a:t>Can be difficult due to wondering of the mind</a:t>
            </a:r>
            <a:endParaRPr/>
          </a:p>
          <a:p>
            <a:pPr marL="1085850" lvl="2" indent="-171450" algn="l" rtl="0">
              <a:lnSpc>
                <a:spcPct val="100000"/>
              </a:lnSpc>
              <a:spcBef>
                <a:spcPts val="0"/>
              </a:spcBef>
              <a:spcAft>
                <a:spcPts val="0"/>
              </a:spcAft>
              <a:buClr>
                <a:schemeClr val="dk1"/>
              </a:buClr>
              <a:buSzPts val="1200"/>
              <a:buFont typeface="Calibri"/>
              <a:buChar char="-"/>
            </a:pPr>
            <a:r>
              <a:rPr lang="en-US"/>
              <a:t>Best to be aware of your entire body rather than just your breath</a:t>
            </a:r>
            <a:endParaRPr/>
          </a:p>
          <a:p>
            <a:pPr marL="1543050" lvl="3" indent="-171450" algn="l" rtl="0">
              <a:lnSpc>
                <a:spcPct val="100000"/>
              </a:lnSpc>
              <a:spcBef>
                <a:spcPts val="0"/>
              </a:spcBef>
              <a:spcAft>
                <a:spcPts val="0"/>
              </a:spcAft>
              <a:buClr>
                <a:schemeClr val="dk1"/>
              </a:buClr>
              <a:buSzPts val="1200"/>
              <a:buFont typeface="Calibri"/>
              <a:buChar char="-"/>
            </a:pPr>
            <a:r>
              <a:rPr lang="en-US"/>
              <a:t>This allows the breath to more naturally occur in the background</a:t>
            </a:r>
            <a:endParaRPr/>
          </a:p>
          <a:p>
            <a:pPr marL="628650" lvl="1" indent="-171450" algn="l" rtl="0">
              <a:lnSpc>
                <a:spcPct val="100000"/>
              </a:lnSpc>
              <a:spcBef>
                <a:spcPts val="0"/>
              </a:spcBef>
              <a:spcAft>
                <a:spcPts val="0"/>
              </a:spcAft>
              <a:buClr>
                <a:schemeClr val="dk1"/>
              </a:buClr>
              <a:buSzPts val="1200"/>
              <a:buFont typeface="Calibri"/>
              <a:buChar char="-"/>
            </a:pPr>
            <a:r>
              <a:rPr lang="en-US"/>
              <a:t>Other arenas</a:t>
            </a:r>
            <a:endParaRPr/>
          </a:p>
          <a:p>
            <a:pPr marL="1085850" lvl="2" indent="-171450" algn="l" rtl="0">
              <a:lnSpc>
                <a:spcPct val="100000"/>
              </a:lnSpc>
              <a:spcBef>
                <a:spcPts val="0"/>
              </a:spcBef>
              <a:spcAft>
                <a:spcPts val="0"/>
              </a:spcAft>
              <a:buClr>
                <a:schemeClr val="dk1"/>
              </a:buClr>
              <a:buSzPts val="1200"/>
              <a:buFont typeface="Calibri"/>
              <a:buChar char="-"/>
            </a:pPr>
            <a:r>
              <a:rPr lang="en-US"/>
              <a:t>Posture</a:t>
            </a:r>
            <a:endParaRPr/>
          </a:p>
          <a:p>
            <a:pPr marL="1543050" lvl="3" indent="-171450" algn="l" rtl="0">
              <a:lnSpc>
                <a:spcPct val="100000"/>
              </a:lnSpc>
              <a:spcBef>
                <a:spcPts val="0"/>
              </a:spcBef>
              <a:spcAft>
                <a:spcPts val="0"/>
              </a:spcAft>
              <a:buClr>
                <a:schemeClr val="dk1"/>
              </a:buClr>
              <a:buSzPts val="1200"/>
              <a:buFont typeface="Calibri"/>
              <a:buChar char="-"/>
            </a:pPr>
            <a:r>
              <a:rPr lang="en-US"/>
              <a:t>Simply awareness of our posture</a:t>
            </a:r>
            <a:endParaRPr/>
          </a:p>
          <a:p>
            <a:pPr marL="2000250" lvl="4" indent="-171450" algn="l" rtl="0">
              <a:lnSpc>
                <a:spcPct val="100000"/>
              </a:lnSpc>
              <a:spcBef>
                <a:spcPts val="0"/>
              </a:spcBef>
              <a:spcAft>
                <a:spcPts val="0"/>
              </a:spcAft>
              <a:buClr>
                <a:schemeClr val="dk1"/>
              </a:buClr>
              <a:buSzPts val="1200"/>
              <a:buFont typeface="Calibri"/>
              <a:buChar char="-"/>
            </a:pPr>
            <a:r>
              <a:rPr lang="en-US"/>
              <a:t>If we are standing, know that we are standing</a:t>
            </a:r>
            <a:endParaRPr/>
          </a:p>
          <a:p>
            <a:pPr marL="1085850" lvl="2" indent="-171450" algn="l" rtl="0">
              <a:lnSpc>
                <a:spcPct val="100000"/>
              </a:lnSpc>
              <a:spcBef>
                <a:spcPts val="0"/>
              </a:spcBef>
              <a:spcAft>
                <a:spcPts val="0"/>
              </a:spcAft>
              <a:buClr>
                <a:schemeClr val="dk1"/>
              </a:buClr>
              <a:buSzPts val="1200"/>
              <a:buFont typeface="Calibri"/>
              <a:buChar char="-"/>
            </a:pPr>
            <a:r>
              <a:rPr lang="en-US"/>
              <a:t>Sensations</a:t>
            </a:r>
            <a:endParaRPr/>
          </a:p>
          <a:p>
            <a:pPr marL="1543050" lvl="3" indent="-171450" algn="l" rtl="0">
              <a:lnSpc>
                <a:spcPct val="100000"/>
              </a:lnSpc>
              <a:spcBef>
                <a:spcPts val="0"/>
              </a:spcBef>
              <a:spcAft>
                <a:spcPts val="0"/>
              </a:spcAft>
              <a:buClr>
                <a:schemeClr val="dk1"/>
              </a:buClr>
              <a:buSzPts val="1200"/>
              <a:buFont typeface="Calibri"/>
              <a:buChar char="-"/>
            </a:pPr>
            <a:r>
              <a:rPr lang="en-US"/>
              <a:t>Awareness of pressure, temperature, texture, etc.</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984" name="Google Shape;98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2"/>
        <p:cNvGrpSpPr/>
        <p:nvPr/>
      </p:nvGrpSpPr>
      <p:grpSpPr>
        <a:xfrm>
          <a:off x="0" y="0"/>
          <a:ext cx="0" cy="0"/>
          <a:chOff x="0" y="0"/>
          <a:chExt cx="0" cy="0"/>
        </a:xfrm>
      </p:grpSpPr>
      <p:sp>
        <p:nvSpPr>
          <p:cNvPr id="993" name="Google Shape;99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4" name="Google Shape;99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Foundation 1: The Body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Feelings</a:t>
            </a:r>
            <a:endParaRPr/>
          </a:p>
          <a:p>
            <a:pPr marL="628650" lvl="1" indent="-171450" algn="l" rtl="0">
              <a:lnSpc>
                <a:spcPct val="100000"/>
              </a:lnSpc>
              <a:spcBef>
                <a:spcPts val="0"/>
              </a:spcBef>
              <a:spcAft>
                <a:spcPts val="0"/>
              </a:spcAft>
              <a:buClr>
                <a:schemeClr val="dk1"/>
              </a:buClr>
              <a:buSzPts val="1200"/>
              <a:buFont typeface="Calibri"/>
              <a:buChar char="-"/>
            </a:pPr>
            <a:r>
              <a:rPr lang="en-US"/>
              <a:t>Each feeling arises with a feeling tone</a:t>
            </a:r>
            <a:endParaRPr/>
          </a:p>
          <a:p>
            <a:pPr marL="1085850" lvl="2" indent="-171450" algn="l" rtl="0">
              <a:lnSpc>
                <a:spcPct val="100000"/>
              </a:lnSpc>
              <a:spcBef>
                <a:spcPts val="0"/>
              </a:spcBef>
              <a:spcAft>
                <a:spcPts val="0"/>
              </a:spcAft>
              <a:buClr>
                <a:schemeClr val="dk1"/>
              </a:buClr>
              <a:buSzPts val="1200"/>
              <a:buFont typeface="Calibri"/>
              <a:buChar char="-"/>
            </a:pPr>
            <a:r>
              <a:rPr lang="en-US"/>
              <a:t>This is the critical thing to be aware of</a:t>
            </a:r>
            <a:endParaRPr/>
          </a:p>
          <a:p>
            <a:pPr marL="1085850" lvl="2" indent="-171450" algn="l" rtl="0">
              <a:lnSpc>
                <a:spcPct val="100000"/>
              </a:lnSpc>
              <a:spcBef>
                <a:spcPts val="0"/>
              </a:spcBef>
              <a:spcAft>
                <a:spcPts val="0"/>
              </a:spcAft>
              <a:buClr>
                <a:schemeClr val="dk1"/>
              </a:buClr>
              <a:buSzPts val="1200"/>
              <a:buFont typeface="Calibri"/>
              <a:buChar char="-"/>
            </a:pPr>
            <a:r>
              <a:rPr lang="en-US"/>
              <a:t>Feeling tones that arise without our awareness create certain conditions</a:t>
            </a:r>
            <a:endParaRPr/>
          </a:p>
          <a:p>
            <a:pPr marL="1543050" lvl="3" indent="-171450" algn="l" rtl="0">
              <a:lnSpc>
                <a:spcPct val="100000"/>
              </a:lnSpc>
              <a:spcBef>
                <a:spcPts val="0"/>
              </a:spcBef>
              <a:spcAft>
                <a:spcPts val="0"/>
              </a:spcAft>
              <a:buClr>
                <a:schemeClr val="dk1"/>
              </a:buClr>
              <a:buSzPts val="1200"/>
              <a:buFont typeface="Calibri"/>
              <a:buChar char="-"/>
            </a:pPr>
            <a:r>
              <a:rPr lang="en-US"/>
              <a:t>Unpleasant tones cause aversion</a:t>
            </a:r>
            <a:endParaRPr/>
          </a:p>
          <a:p>
            <a:pPr marL="1543050" lvl="3" indent="-171450" algn="l" rtl="0">
              <a:lnSpc>
                <a:spcPct val="100000"/>
              </a:lnSpc>
              <a:spcBef>
                <a:spcPts val="0"/>
              </a:spcBef>
              <a:spcAft>
                <a:spcPts val="0"/>
              </a:spcAft>
              <a:buClr>
                <a:schemeClr val="dk1"/>
              </a:buClr>
              <a:buSzPts val="1200"/>
              <a:buFont typeface="Calibri"/>
              <a:buChar char="-"/>
            </a:pPr>
            <a:r>
              <a:rPr lang="en-US"/>
              <a:t>Neutral tones cause delusion (inattention)</a:t>
            </a:r>
            <a:endParaRPr/>
          </a:p>
          <a:p>
            <a:pPr marL="1543050" lvl="3" indent="-171450" algn="l" rtl="0">
              <a:lnSpc>
                <a:spcPct val="100000"/>
              </a:lnSpc>
              <a:spcBef>
                <a:spcPts val="0"/>
              </a:spcBef>
              <a:spcAft>
                <a:spcPts val="0"/>
              </a:spcAft>
              <a:buClr>
                <a:schemeClr val="dk1"/>
              </a:buClr>
              <a:buSzPts val="1200"/>
              <a:buFont typeface="Calibri"/>
              <a:buChar char="-"/>
            </a:pPr>
            <a:r>
              <a:rPr lang="en-US"/>
              <a:t>Pleasant tones cause desire/wanting</a:t>
            </a:r>
            <a:endParaRPr/>
          </a:p>
          <a:p>
            <a:pPr marL="1085850" lvl="2" indent="-171450" algn="l" rtl="0">
              <a:lnSpc>
                <a:spcPct val="100000"/>
              </a:lnSpc>
              <a:spcBef>
                <a:spcPts val="0"/>
              </a:spcBef>
              <a:spcAft>
                <a:spcPts val="0"/>
              </a:spcAft>
              <a:buClr>
                <a:schemeClr val="dk1"/>
              </a:buClr>
              <a:buSzPts val="1200"/>
              <a:buFont typeface="Calibri"/>
              <a:buChar char="-"/>
            </a:pPr>
            <a:r>
              <a:rPr lang="en-US"/>
              <a:t>Unpleasant tones</a:t>
            </a:r>
            <a:endParaRPr/>
          </a:p>
          <a:p>
            <a:pPr marL="1543050" lvl="3" indent="-171450" algn="l" rtl="0">
              <a:lnSpc>
                <a:spcPct val="100000"/>
              </a:lnSpc>
              <a:spcBef>
                <a:spcPts val="0"/>
              </a:spcBef>
              <a:spcAft>
                <a:spcPts val="0"/>
              </a:spcAft>
              <a:buClr>
                <a:schemeClr val="dk1"/>
              </a:buClr>
              <a:buSzPts val="1200"/>
              <a:buFont typeface="Calibri"/>
              <a:buChar char="-"/>
            </a:pPr>
            <a:r>
              <a:rPr lang="en-US"/>
              <a:t>Suffering in and of itself</a:t>
            </a:r>
            <a:endParaRPr/>
          </a:p>
          <a:p>
            <a:pPr marL="1085850" lvl="2" indent="-171450" algn="l" rtl="0">
              <a:lnSpc>
                <a:spcPct val="100000"/>
              </a:lnSpc>
              <a:spcBef>
                <a:spcPts val="0"/>
              </a:spcBef>
              <a:spcAft>
                <a:spcPts val="0"/>
              </a:spcAft>
              <a:buClr>
                <a:schemeClr val="dk1"/>
              </a:buClr>
              <a:buSzPts val="1200"/>
              <a:buFont typeface="Calibri"/>
              <a:buChar char="-"/>
            </a:pPr>
            <a:r>
              <a:rPr lang="en-US"/>
              <a:t>Neutral tones</a:t>
            </a:r>
            <a:endParaRPr/>
          </a:p>
          <a:p>
            <a:pPr marL="1543050" lvl="3" indent="-171450" algn="l" rtl="0">
              <a:lnSpc>
                <a:spcPct val="100000"/>
              </a:lnSpc>
              <a:spcBef>
                <a:spcPts val="0"/>
              </a:spcBef>
              <a:spcAft>
                <a:spcPts val="0"/>
              </a:spcAft>
              <a:buClr>
                <a:schemeClr val="dk1"/>
              </a:buClr>
              <a:buSzPts val="1200"/>
              <a:buFont typeface="Calibri"/>
              <a:buChar char="-"/>
            </a:pPr>
            <a:r>
              <a:rPr lang="en-US"/>
              <a:t>Inhibit wakefulness</a:t>
            </a:r>
            <a:endParaRPr/>
          </a:p>
          <a:p>
            <a:pPr marL="1085850" lvl="2" indent="-171450" algn="l" rtl="0">
              <a:lnSpc>
                <a:spcPct val="100000"/>
              </a:lnSpc>
              <a:spcBef>
                <a:spcPts val="0"/>
              </a:spcBef>
              <a:spcAft>
                <a:spcPts val="0"/>
              </a:spcAft>
              <a:buClr>
                <a:schemeClr val="dk1"/>
              </a:buClr>
              <a:buSzPts val="1200"/>
              <a:buFont typeface="Calibri"/>
              <a:buChar char="-"/>
            </a:pPr>
            <a:r>
              <a:rPr lang="en-US"/>
              <a:t>Pleasant tones</a:t>
            </a:r>
            <a:endParaRPr/>
          </a:p>
          <a:p>
            <a:pPr marL="1543050" lvl="3" indent="-171450" algn="l" rtl="0">
              <a:lnSpc>
                <a:spcPct val="100000"/>
              </a:lnSpc>
              <a:spcBef>
                <a:spcPts val="0"/>
              </a:spcBef>
              <a:spcAft>
                <a:spcPts val="0"/>
              </a:spcAft>
              <a:buClr>
                <a:schemeClr val="dk1"/>
              </a:buClr>
              <a:buSzPts val="1200"/>
              <a:buFont typeface="Calibri"/>
              <a:buChar char="-"/>
            </a:pPr>
            <a:r>
              <a:rPr lang="en-US"/>
              <a:t>Can be problematic as they cause desire, yet everything is impermeant</a:t>
            </a:r>
            <a:endParaRPr/>
          </a:p>
          <a:p>
            <a:pPr marL="2000250" lvl="4" indent="-171450" algn="l" rtl="0">
              <a:lnSpc>
                <a:spcPct val="100000"/>
              </a:lnSpc>
              <a:spcBef>
                <a:spcPts val="0"/>
              </a:spcBef>
              <a:spcAft>
                <a:spcPts val="0"/>
              </a:spcAft>
              <a:buClr>
                <a:schemeClr val="dk1"/>
              </a:buClr>
              <a:buSzPts val="1200"/>
              <a:buFont typeface="Calibri"/>
              <a:buChar char="-"/>
            </a:pPr>
            <a:r>
              <a:rPr lang="en-US"/>
              <a:t>This leads to suffering </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How To Master</a:t>
            </a:r>
            <a:endParaRPr/>
          </a:p>
          <a:p>
            <a:pPr marL="628650" lvl="1" indent="-171450" algn="l" rtl="0">
              <a:lnSpc>
                <a:spcPct val="100000"/>
              </a:lnSpc>
              <a:spcBef>
                <a:spcPts val="0"/>
              </a:spcBef>
              <a:spcAft>
                <a:spcPts val="0"/>
              </a:spcAft>
              <a:buClr>
                <a:schemeClr val="dk1"/>
              </a:buClr>
              <a:buSzPts val="1200"/>
              <a:buFont typeface="Calibri"/>
              <a:buChar char="-"/>
            </a:pPr>
            <a:r>
              <a:rPr lang="en-US"/>
              <a:t>Be aware of the tones that are associated with different feelings </a:t>
            </a:r>
            <a:endParaRPr/>
          </a:p>
          <a:p>
            <a:pPr marL="1085850" lvl="2" indent="-171450" algn="l" rtl="0">
              <a:lnSpc>
                <a:spcPct val="100000"/>
              </a:lnSpc>
              <a:spcBef>
                <a:spcPts val="0"/>
              </a:spcBef>
              <a:spcAft>
                <a:spcPts val="0"/>
              </a:spcAft>
              <a:buClr>
                <a:schemeClr val="dk1"/>
              </a:buClr>
              <a:buSzPts val="1200"/>
              <a:buFont typeface="Calibri"/>
              <a:buChar char="-"/>
            </a:pPr>
            <a:r>
              <a:rPr lang="en-US"/>
              <a:t>Each time a feeling arises, determine the tone and realize what this means</a:t>
            </a:r>
            <a:endParaRPr/>
          </a:p>
          <a:p>
            <a:pPr marL="628650" lvl="1" indent="-171450" algn="l" rtl="0">
              <a:lnSpc>
                <a:spcPct val="100000"/>
              </a:lnSpc>
              <a:spcBef>
                <a:spcPts val="0"/>
              </a:spcBef>
              <a:spcAft>
                <a:spcPts val="0"/>
              </a:spcAft>
              <a:buClr>
                <a:schemeClr val="dk1"/>
              </a:buClr>
              <a:buSzPts val="1200"/>
              <a:buFont typeface="Calibri"/>
              <a:buChar char="-"/>
            </a:pPr>
            <a:r>
              <a:rPr lang="en-US"/>
              <a:t>In the case of strong unpleasant or pleasant tones:</a:t>
            </a:r>
            <a:endParaRPr/>
          </a:p>
          <a:p>
            <a:pPr marL="1085850" lvl="2" indent="-171450" algn="l" rtl="0">
              <a:lnSpc>
                <a:spcPct val="100000"/>
              </a:lnSpc>
              <a:spcBef>
                <a:spcPts val="0"/>
              </a:spcBef>
              <a:spcAft>
                <a:spcPts val="0"/>
              </a:spcAft>
              <a:buClr>
                <a:schemeClr val="dk1"/>
              </a:buClr>
              <a:buSzPts val="1200"/>
              <a:buFont typeface="Calibri"/>
              <a:buChar char="-"/>
            </a:pPr>
            <a:r>
              <a:rPr lang="en-US"/>
              <a:t>We cannot help but be aware of the tone of these feelings</a:t>
            </a:r>
            <a:endParaRPr/>
          </a:p>
          <a:p>
            <a:pPr marL="1543050" lvl="3" indent="-171450" algn="l" rtl="0">
              <a:lnSpc>
                <a:spcPct val="100000"/>
              </a:lnSpc>
              <a:spcBef>
                <a:spcPts val="0"/>
              </a:spcBef>
              <a:spcAft>
                <a:spcPts val="0"/>
              </a:spcAft>
              <a:buClr>
                <a:schemeClr val="dk1"/>
              </a:buClr>
              <a:buSzPts val="1200"/>
              <a:buFont typeface="Calibri"/>
              <a:buChar char="-"/>
            </a:pPr>
            <a:r>
              <a:rPr lang="en-US"/>
              <a:t>Instead try to focus on the experience of these feelings and what they entail</a:t>
            </a:r>
            <a:endParaRPr/>
          </a:p>
          <a:p>
            <a:pPr marL="2000250" lvl="4" indent="-171450" algn="l" rtl="0">
              <a:lnSpc>
                <a:spcPct val="100000"/>
              </a:lnSpc>
              <a:spcBef>
                <a:spcPts val="0"/>
              </a:spcBef>
              <a:spcAft>
                <a:spcPts val="0"/>
              </a:spcAft>
              <a:buClr>
                <a:schemeClr val="dk1"/>
              </a:buClr>
              <a:buSzPts val="1200"/>
              <a:buFont typeface="Calibri"/>
              <a:buChar char="-"/>
            </a:pPr>
            <a:r>
              <a:rPr lang="en-US"/>
              <a:t>Bodily sensations, thoughts, etc.</a:t>
            </a:r>
            <a:endParaRPr/>
          </a:p>
          <a:p>
            <a:pPr marL="1085850" lvl="2" indent="-171450" algn="l" rtl="0">
              <a:lnSpc>
                <a:spcPct val="100000"/>
              </a:lnSpc>
              <a:spcBef>
                <a:spcPts val="0"/>
              </a:spcBef>
              <a:spcAft>
                <a:spcPts val="0"/>
              </a:spcAft>
              <a:buClr>
                <a:schemeClr val="dk1"/>
              </a:buClr>
              <a:buSzPts val="1200"/>
              <a:buFont typeface="Calibri"/>
              <a:buChar char="-"/>
            </a:pPr>
            <a:r>
              <a:rPr lang="en-US"/>
              <a:t>Realize that these experiences do not affect our awareness</a:t>
            </a:r>
            <a:endParaRPr/>
          </a:p>
          <a:p>
            <a:pPr marL="1543050" lvl="3" indent="-171450" algn="l" rtl="0">
              <a:lnSpc>
                <a:spcPct val="100000"/>
              </a:lnSpc>
              <a:spcBef>
                <a:spcPts val="0"/>
              </a:spcBef>
              <a:spcAft>
                <a:spcPts val="0"/>
              </a:spcAft>
              <a:buClr>
                <a:schemeClr val="dk1"/>
              </a:buClr>
              <a:buSzPts val="1200"/>
              <a:buFont typeface="Calibri"/>
              <a:buChar char="-"/>
            </a:pPr>
            <a:r>
              <a:rPr lang="en-US"/>
              <a:t>Therefore, they do not need to affect our mood</a:t>
            </a:r>
            <a:endParaRPr/>
          </a:p>
          <a:p>
            <a:pPr marL="628650" lvl="1" indent="-95250" algn="l" rtl="0">
              <a:lnSpc>
                <a:spcPct val="100000"/>
              </a:lnSpc>
              <a:spcBef>
                <a:spcPts val="0"/>
              </a:spcBef>
              <a:spcAft>
                <a:spcPts val="0"/>
              </a:spcAft>
              <a:buClr>
                <a:schemeClr val="dk1"/>
              </a:buClr>
              <a:buSzPts val="1200"/>
              <a:buFont typeface="Calibri"/>
              <a:buNone/>
            </a:pPr>
            <a:endParaRPr/>
          </a:p>
        </p:txBody>
      </p:sp>
      <p:sp>
        <p:nvSpPr>
          <p:cNvPr id="995" name="Google Shape;99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5" name="Google Shape;100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Foundation 1: The Body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The Mind</a:t>
            </a:r>
            <a:endParaRPr/>
          </a:p>
          <a:p>
            <a:pPr marL="628650" lvl="1" indent="-171450" algn="l" rtl="0">
              <a:lnSpc>
                <a:spcPct val="100000"/>
              </a:lnSpc>
              <a:spcBef>
                <a:spcPts val="0"/>
              </a:spcBef>
              <a:spcAft>
                <a:spcPts val="0"/>
              </a:spcAft>
              <a:buClr>
                <a:schemeClr val="dk1"/>
              </a:buClr>
              <a:buSzPts val="1200"/>
              <a:buFont typeface="Calibri"/>
              <a:buChar char="-"/>
            </a:pPr>
            <a:r>
              <a:rPr lang="en-US"/>
              <a:t>Some mindsets are beneficial, and some are not</a:t>
            </a:r>
            <a:endParaRPr/>
          </a:p>
          <a:p>
            <a:pPr marL="1085850" lvl="2" indent="-171450" algn="l" rtl="0">
              <a:lnSpc>
                <a:spcPct val="100000"/>
              </a:lnSpc>
              <a:spcBef>
                <a:spcPts val="0"/>
              </a:spcBef>
              <a:spcAft>
                <a:spcPts val="0"/>
              </a:spcAft>
              <a:buClr>
                <a:schemeClr val="dk1"/>
              </a:buClr>
              <a:buSzPts val="1200"/>
              <a:buFont typeface="Calibri"/>
              <a:buChar char="-"/>
            </a:pPr>
            <a:r>
              <a:rPr lang="en-US"/>
              <a:t>This is the critical thing to be aware of</a:t>
            </a:r>
            <a:endParaRPr/>
          </a:p>
          <a:p>
            <a:pPr marL="1085850" lvl="2" indent="-171450" algn="l" rtl="0">
              <a:lnSpc>
                <a:spcPct val="100000"/>
              </a:lnSpc>
              <a:spcBef>
                <a:spcPts val="0"/>
              </a:spcBef>
              <a:spcAft>
                <a:spcPts val="0"/>
              </a:spcAft>
              <a:buClr>
                <a:schemeClr val="dk1"/>
              </a:buClr>
              <a:buSzPts val="1200"/>
              <a:buFont typeface="Calibri"/>
              <a:buChar char="-"/>
            </a:pPr>
            <a:r>
              <a:rPr lang="en-US"/>
              <a:t>Mindfulness of the mind allows us to determine our mindsets and discern between which are beneficial and which are not</a:t>
            </a:r>
            <a:endParaRPr/>
          </a:p>
          <a:p>
            <a:pPr marL="628650" lvl="1" indent="-171450" algn="l" rtl="0">
              <a:lnSpc>
                <a:spcPct val="100000"/>
              </a:lnSpc>
              <a:spcBef>
                <a:spcPts val="0"/>
              </a:spcBef>
              <a:spcAft>
                <a:spcPts val="0"/>
              </a:spcAft>
              <a:buClr>
                <a:schemeClr val="dk1"/>
              </a:buClr>
              <a:buSzPts val="1200"/>
              <a:buFont typeface="Calibri"/>
              <a:buChar char="-"/>
            </a:pPr>
            <a:r>
              <a:rPr lang="en-US"/>
              <a:t>Beneficial mindsets</a:t>
            </a:r>
            <a:endParaRPr/>
          </a:p>
          <a:p>
            <a:pPr marL="1085850" lvl="2" indent="-171450" algn="l" rtl="0">
              <a:lnSpc>
                <a:spcPct val="100000"/>
              </a:lnSpc>
              <a:spcBef>
                <a:spcPts val="0"/>
              </a:spcBef>
              <a:spcAft>
                <a:spcPts val="0"/>
              </a:spcAft>
              <a:buClr>
                <a:schemeClr val="dk1"/>
              </a:buClr>
              <a:buSzPts val="1200"/>
              <a:buFont typeface="Calibri"/>
              <a:buChar char="-"/>
            </a:pPr>
            <a:r>
              <a:rPr lang="en-US"/>
              <a:t>Are wholesome</a:t>
            </a:r>
            <a:endParaRPr/>
          </a:p>
          <a:p>
            <a:pPr marL="628650" lvl="1" indent="-171450" algn="l" rtl="0">
              <a:lnSpc>
                <a:spcPct val="100000"/>
              </a:lnSpc>
              <a:spcBef>
                <a:spcPts val="0"/>
              </a:spcBef>
              <a:spcAft>
                <a:spcPts val="0"/>
              </a:spcAft>
              <a:buClr>
                <a:schemeClr val="dk1"/>
              </a:buClr>
              <a:buSzPts val="1200"/>
              <a:buFont typeface="Calibri"/>
              <a:buChar char="-"/>
            </a:pPr>
            <a:r>
              <a:rPr lang="en-US"/>
              <a:t>Non-beneficial mindsets</a:t>
            </a:r>
            <a:endParaRPr/>
          </a:p>
          <a:p>
            <a:pPr marL="1085850" lvl="2" indent="-171450" algn="l" rtl="0">
              <a:lnSpc>
                <a:spcPct val="100000"/>
              </a:lnSpc>
              <a:spcBef>
                <a:spcPts val="0"/>
              </a:spcBef>
              <a:spcAft>
                <a:spcPts val="0"/>
              </a:spcAft>
              <a:buClr>
                <a:schemeClr val="dk1"/>
              </a:buClr>
              <a:buSzPts val="1200"/>
              <a:buFont typeface="Calibri"/>
              <a:buChar char="-"/>
            </a:pPr>
            <a:r>
              <a:rPr lang="en-US"/>
              <a:t>Are unwholesome</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How To Master</a:t>
            </a:r>
            <a:endParaRPr/>
          </a:p>
          <a:p>
            <a:pPr marL="628650" lvl="1" indent="-171450" algn="l" rtl="0">
              <a:lnSpc>
                <a:spcPct val="100000"/>
              </a:lnSpc>
              <a:spcBef>
                <a:spcPts val="0"/>
              </a:spcBef>
              <a:spcAft>
                <a:spcPts val="0"/>
              </a:spcAft>
              <a:buClr>
                <a:schemeClr val="dk1"/>
              </a:buClr>
              <a:buSzPts val="1200"/>
              <a:buFont typeface="Calibri"/>
              <a:buChar char="-"/>
            </a:pPr>
            <a:r>
              <a:rPr lang="en-US"/>
              <a:t>Be aware of your mindset</a:t>
            </a:r>
            <a:endParaRPr/>
          </a:p>
          <a:p>
            <a:pPr marL="1085850" lvl="2" indent="-171450" algn="l" rtl="0">
              <a:lnSpc>
                <a:spcPct val="100000"/>
              </a:lnSpc>
              <a:spcBef>
                <a:spcPts val="0"/>
              </a:spcBef>
              <a:spcAft>
                <a:spcPts val="0"/>
              </a:spcAft>
              <a:buClr>
                <a:schemeClr val="dk1"/>
              </a:buClr>
              <a:buSzPts val="1200"/>
              <a:buFont typeface="Calibri"/>
              <a:buChar char="-"/>
            </a:pPr>
            <a:r>
              <a:rPr lang="en-US"/>
              <a:t>Discern between those that are beneficial and those that are not</a:t>
            </a:r>
            <a:endParaRPr/>
          </a:p>
          <a:p>
            <a:pPr marL="1085850" marR="0" lvl="2" indent="-171450" algn="l" rtl="0">
              <a:lnSpc>
                <a:spcPct val="100000"/>
              </a:lnSpc>
              <a:spcBef>
                <a:spcPts val="0"/>
              </a:spcBef>
              <a:spcAft>
                <a:spcPts val="0"/>
              </a:spcAft>
              <a:buClr>
                <a:schemeClr val="dk1"/>
              </a:buClr>
              <a:buSzPts val="1200"/>
              <a:buFont typeface="Calibri"/>
              <a:buChar char="-"/>
            </a:pPr>
            <a:r>
              <a:rPr lang="en-US" sz="1200"/>
              <a:t>Intermittently check in: “what is my current attitude?”</a:t>
            </a:r>
            <a:endParaRPr/>
          </a:p>
          <a:p>
            <a:pPr marL="628650" lvl="1" indent="-171450" algn="l" rtl="0">
              <a:lnSpc>
                <a:spcPct val="100000"/>
              </a:lnSpc>
              <a:spcBef>
                <a:spcPts val="0"/>
              </a:spcBef>
              <a:spcAft>
                <a:spcPts val="0"/>
              </a:spcAft>
              <a:buClr>
                <a:schemeClr val="dk1"/>
              </a:buClr>
              <a:buSzPts val="1200"/>
              <a:buFont typeface="Calibri"/>
              <a:buChar char="-"/>
            </a:pPr>
            <a:r>
              <a:rPr lang="en-US"/>
              <a:t>Know the common experiences which people encounter when beginning mindfulness</a:t>
            </a:r>
            <a:endParaRPr/>
          </a:p>
          <a:p>
            <a:pPr marL="1085850" lvl="2" indent="-171450" algn="l" rtl="0">
              <a:lnSpc>
                <a:spcPct val="100000"/>
              </a:lnSpc>
              <a:spcBef>
                <a:spcPts val="0"/>
              </a:spcBef>
              <a:spcAft>
                <a:spcPts val="0"/>
              </a:spcAft>
              <a:buClr>
                <a:schemeClr val="dk1"/>
              </a:buClr>
              <a:buSzPts val="1200"/>
              <a:buFont typeface="Calibri"/>
              <a:buChar char="-"/>
            </a:pPr>
            <a:r>
              <a:rPr lang="en-US"/>
              <a:t>The mind is a crazy and overwhelming place</a:t>
            </a:r>
            <a:endParaRPr/>
          </a:p>
          <a:p>
            <a:pPr marL="1085850" lvl="2" indent="-171450" algn="l" rtl="0">
              <a:lnSpc>
                <a:spcPct val="100000"/>
              </a:lnSpc>
              <a:spcBef>
                <a:spcPts val="0"/>
              </a:spcBef>
              <a:spcAft>
                <a:spcPts val="0"/>
              </a:spcAft>
              <a:buClr>
                <a:schemeClr val="dk1"/>
              </a:buClr>
              <a:buSzPts val="1200"/>
              <a:buFont typeface="Calibri"/>
              <a:buChar char="-"/>
            </a:pPr>
            <a:r>
              <a:rPr lang="en-US"/>
              <a:t>You will experience unwholesome aspects of yourself</a:t>
            </a:r>
            <a:endParaRPr/>
          </a:p>
          <a:p>
            <a:pPr marL="1543050" lvl="3" indent="-171450" algn="l" rtl="0">
              <a:lnSpc>
                <a:spcPct val="100000"/>
              </a:lnSpc>
              <a:spcBef>
                <a:spcPts val="0"/>
              </a:spcBef>
              <a:spcAft>
                <a:spcPts val="0"/>
              </a:spcAft>
              <a:buClr>
                <a:schemeClr val="dk1"/>
              </a:buClr>
              <a:buSzPts val="1200"/>
              <a:buFont typeface="Calibri"/>
              <a:buChar char="-"/>
            </a:pPr>
            <a:r>
              <a:rPr lang="en-US"/>
              <a:t>Remember, we are not here to judge</a:t>
            </a:r>
            <a:endParaRPr/>
          </a:p>
          <a:p>
            <a:pPr marL="628650" lvl="1" indent="-171450" algn="l" rtl="0">
              <a:lnSpc>
                <a:spcPct val="100000"/>
              </a:lnSpc>
              <a:spcBef>
                <a:spcPts val="0"/>
              </a:spcBef>
              <a:spcAft>
                <a:spcPts val="0"/>
              </a:spcAft>
              <a:buClr>
                <a:schemeClr val="dk1"/>
              </a:buClr>
              <a:buSzPts val="1200"/>
              <a:buFont typeface="Calibri"/>
              <a:buChar char="-"/>
            </a:pPr>
            <a:r>
              <a:rPr lang="en-US"/>
              <a:t>Wholesome mindsets</a:t>
            </a:r>
            <a:endParaRPr/>
          </a:p>
          <a:p>
            <a:pPr marL="1085850" lvl="2" indent="-171450" algn="l" rtl="0">
              <a:lnSpc>
                <a:spcPct val="100000"/>
              </a:lnSpc>
              <a:spcBef>
                <a:spcPts val="0"/>
              </a:spcBef>
              <a:spcAft>
                <a:spcPts val="0"/>
              </a:spcAft>
              <a:buClr>
                <a:schemeClr val="dk1"/>
              </a:buClr>
              <a:buSzPts val="1200"/>
              <a:buFont typeface="Calibri"/>
              <a:buChar char="-"/>
            </a:pPr>
            <a:r>
              <a:rPr lang="en-US"/>
              <a:t>Through awareness we can cultivate</a:t>
            </a:r>
            <a:endParaRPr/>
          </a:p>
          <a:p>
            <a:pPr marL="628650" lvl="1" indent="-171450" algn="l" rtl="0">
              <a:lnSpc>
                <a:spcPct val="100000"/>
              </a:lnSpc>
              <a:spcBef>
                <a:spcPts val="0"/>
              </a:spcBef>
              <a:spcAft>
                <a:spcPts val="0"/>
              </a:spcAft>
              <a:buClr>
                <a:schemeClr val="dk1"/>
              </a:buClr>
              <a:buSzPts val="1200"/>
              <a:buFont typeface="Calibri"/>
              <a:buChar char="-"/>
            </a:pPr>
            <a:r>
              <a:rPr lang="en-US"/>
              <a:t>Unwholesome mindsets</a:t>
            </a:r>
            <a:endParaRPr/>
          </a:p>
          <a:p>
            <a:pPr marL="1085850" lvl="2" indent="-171450" algn="l" rtl="0">
              <a:lnSpc>
                <a:spcPct val="100000"/>
              </a:lnSpc>
              <a:spcBef>
                <a:spcPts val="0"/>
              </a:spcBef>
              <a:spcAft>
                <a:spcPts val="0"/>
              </a:spcAft>
              <a:buClr>
                <a:schemeClr val="dk1"/>
              </a:buClr>
              <a:buSzPts val="1200"/>
              <a:buFont typeface="Calibri"/>
              <a:buChar char="-"/>
            </a:pPr>
            <a:r>
              <a:rPr lang="en-US"/>
              <a:t>Through awareness, we can detach </a:t>
            </a:r>
            <a:endParaRPr/>
          </a:p>
          <a:p>
            <a:pPr marL="1543050" lvl="3" indent="-171450" algn="l" rtl="0">
              <a:lnSpc>
                <a:spcPct val="100000"/>
              </a:lnSpc>
              <a:spcBef>
                <a:spcPts val="0"/>
              </a:spcBef>
              <a:spcAft>
                <a:spcPts val="0"/>
              </a:spcAft>
              <a:buClr>
                <a:schemeClr val="dk1"/>
              </a:buClr>
              <a:buSzPts val="1200"/>
              <a:buFont typeface="Calibri"/>
              <a:buChar char="-"/>
            </a:pPr>
            <a:r>
              <a:rPr lang="en-US"/>
              <a:t>One good phrase to utilize: “this is nature”</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006" name="Google Shape;100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6" name="Google Shape;1016;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Foundation 1: The Body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Categories of Experience</a:t>
            </a:r>
            <a:endParaRPr/>
          </a:p>
          <a:p>
            <a:pPr marL="628650" lvl="1" indent="-171450" algn="l" rtl="0">
              <a:lnSpc>
                <a:spcPct val="100000"/>
              </a:lnSpc>
              <a:spcBef>
                <a:spcPts val="0"/>
              </a:spcBef>
              <a:spcAft>
                <a:spcPts val="0"/>
              </a:spcAft>
              <a:buClr>
                <a:schemeClr val="dk1"/>
              </a:buClr>
              <a:buSzPts val="1200"/>
              <a:buFont typeface="Calibri"/>
              <a:buChar char="-"/>
            </a:pPr>
            <a:r>
              <a:rPr lang="en-US"/>
              <a:t>The Buddhist’s categorize different types of experience</a:t>
            </a:r>
            <a:endParaRPr/>
          </a:p>
          <a:p>
            <a:pPr marL="628650" lvl="1" indent="-171450" algn="l" rtl="0">
              <a:lnSpc>
                <a:spcPct val="100000"/>
              </a:lnSpc>
              <a:spcBef>
                <a:spcPts val="0"/>
              </a:spcBef>
              <a:spcAft>
                <a:spcPts val="0"/>
              </a:spcAft>
              <a:buClr>
                <a:schemeClr val="dk1"/>
              </a:buClr>
              <a:buSzPts val="1200"/>
              <a:buFont typeface="Calibri"/>
              <a:buChar char="-"/>
            </a:pPr>
            <a:r>
              <a:rPr lang="en-US"/>
              <a:t>For each category of experience, there is something to be learnt</a:t>
            </a:r>
            <a:endParaRPr/>
          </a:p>
          <a:p>
            <a:pPr marL="1085850" lvl="2" indent="-171450" algn="l" rtl="0">
              <a:lnSpc>
                <a:spcPct val="100000"/>
              </a:lnSpc>
              <a:spcBef>
                <a:spcPts val="0"/>
              </a:spcBef>
              <a:spcAft>
                <a:spcPts val="0"/>
              </a:spcAft>
              <a:buClr>
                <a:schemeClr val="dk1"/>
              </a:buClr>
              <a:buSzPts val="1200"/>
              <a:buFont typeface="Calibri"/>
              <a:buChar char="-"/>
            </a:pPr>
            <a:r>
              <a:rPr lang="en-US"/>
              <a:t>Being mindful of these categories can facilitate these learnings</a:t>
            </a:r>
            <a:endParaRPr/>
          </a:p>
          <a:p>
            <a:pPr marL="628650" lvl="1" indent="-171450" algn="l" rtl="0">
              <a:lnSpc>
                <a:spcPct val="100000"/>
              </a:lnSpc>
              <a:spcBef>
                <a:spcPts val="0"/>
              </a:spcBef>
              <a:spcAft>
                <a:spcPts val="0"/>
              </a:spcAft>
              <a:buClr>
                <a:schemeClr val="dk1"/>
              </a:buClr>
              <a:buSzPts val="1200"/>
              <a:buFont typeface="Calibri"/>
              <a:buChar char="-"/>
            </a:pPr>
            <a:r>
              <a:rPr lang="en-US"/>
              <a:t>This is the final foundation for a reason</a:t>
            </a:r>
            <a:endParaRPr/>
          </a:p>
          <a:p>
            <a:pPr marL="1085850" lvl="2" indent="-171450" algn="l" rtl="0">
              <a:lnSpc>
                <a:spcPct val="100000"/>
              </a:lnSpc>
              <a:spcBef>
                <a:spcPts val="0"/>
              </a:spcBef>
              <a:spcAft>
                <a:spcPts val="0"/>
              </a:spcAft>
              <a:buClr>
                <a:schemeClr val="dk1"/>
              </a:buClr>
              <a:buSzPts val="1200"/>
              <a:buFont typeface="Calibri"/>
              <a:buChar char="-"/>
            </a:pPr>
            <a:r>
              <a:rPr lang="en-US"/>
              <a:t>Although extremely important, for some starting out, this foundation is the further reading of mindfulness</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How To Master</a:t>
            </a:r>
            <a:endParaRPr/>
          </a:p>
          <a:p>
            <a:pPr marL="628650" lvl="1" indent="-171450" algn="l" rtl="0">
              <a:lnSpc>
                <a:spcPct val="100000"/>
              </a:lnSpc>
              <a:spcBef>
                <a:spcPts val="0"/>
              </a:spcBef>
              <a:spcAft>
                <a:spcPts val="0"/>
              </a:spcAft>
              <a:buClr>
                <a:schemeClr val="dk1"/>
              </a:buClr>
              <a:buSzPts val="1200"/>
              <a:buFont typeface="Calibri"/>
              <a:buChar char="-"/>
            </a:pPr>
            <a:r>
              <a:rPr lang="en-US"/>
              <a:t>Explore once mastery of the other foundations have been achieved</a:t>
            </a:r>
            <a:endParaRPr/>
          </a:p>
          <a:p>
            <a:pPr marL="628650" lvl="1" indent="-171450" algn="l" rtl="0">
              <a:lnSpc>
                <a:spcPct val="100000"/>
              </a:lnSpc>
              <a:spcBef>
                <a:spcPts val="0"/>
              </a:spcBef>
              <a:spcAft>
                <a:spcPts val="0"/>
              </a:spcAft>
              <a:buClr>
                <a:schemeClr val="dk1"/>
              </a:buClr>
              <a:buSzPts val="1200"/>
              <a:buFont typeface="Calibri"/>
              <a:buChar char="-"/>
            </a:pPr>
            <a:r>
              <a:rPr lang="en-US"/>
              <a:t>Chose a category of experience and be mindful of this </a:t>
            </a:r>
            <a:endParaRPr/>
          </a:p>
          <a:p>
            <a:pPr marL="1085850" lvl="2" indent="-171450" algn="l" rtl="0">
              <a:lnSpc>
                <a:spcPct val="100000"/>
              </a:lnSpc>
              <a:spcBef>
                <a:spcPts val="0"/>
              </a:spcBef>
              <a:spcAft>
                <a:spcPts val="0"/>
              </a:spcAft>
              <a:buClr>
                <a:schemeClr val="dk1"/>
              </a:buClr>
              <a:buSzPts val="1200"/>
              <a:buFont typeface="Calibri"/>
              <a:buChar char="-"/>
            </a:pPr>
            <a:r>
              <a:rPr lang="en-US"/>
              <a:t>The Seven Foundations of Enlightenment</a:t>
            </a:r>
            <a:endParaRPr/>
          </a:p>
          <a:p>
            <a:pPr marL="1085850" lvl="2" indent="-171450" algn="l" rtl="0">
              <a:lnSpc>
                <a:spcPct val="100000"/>
              </a:lnSpc>
              <a:spcBef>
                <a:spcPts val="0"/>
              </a:spcBef>
              <a:spcAft>
                <a:spcPts val="0"/>
              </a:spcAft>
              <a:buClr>
                <a:schemeClr val="dk1"/>
              </a:buClr>
              <a:buSzPts val="1200"/>
              <a:buFont typeface="Calibri"/>
              <a:buChar char="-"/>
            </a:pPr>
            <a:r>
              <a:rPr lang="en-US"/>
              <a:t>The Four Noble Truths</a:t>
            </a:r>
            <a:endParaRPr/>
          </a:p>
          <a:p>
            <a:pPr marL="628650" lvl="1" indent="-171450" algn="l" rtl="0">
              <a:lnSpc>
                <a:spcPct val="100000"/>
              </a:lnSpc>
              <a:spcBef>
                <a:spcPts val="0"/>
              </a:spcBef>
              <a:spcAft>
                <a:spcPts val="0"/>
              </a:spcAft>
              <a:buClr>
                <a:schemeClr val="dk1"/>
              </a:buClr>
              <a:buSzPts val="1200"/>
              <a:buFont typeface="Calibri"/>
              <a:buChar char="-"/>
            </a:pPr>
            <a:r>
              <a:rPr lang="en-US"/>
              <a:t>The components of these categories indicate which parts of ourselves need work</a:t>
            </a:r>
            <a:endParaRPr/>
          </a:p>
          <a:p>
            <a:pPr marL="1085850" lvl="2" indent="-171450" algn="l" rtl="0">
              <a:lnSpc>
                <a:spcPct val="100000"/>
              </a:lnSpc>
              <a:spcBef>
                <a:spcPts val="0"/>
              </a:spcBef>
              <a:spcAft>
                <a:spcPts val="0"/>
              </a:spcAft>
              <a:buClr>
                <a:schemeClr val="dk1"/>
              </a:buClr>
              <a:buSzPts val="1200"/>
              <a:buFont typeface="Calibri"/>
              <a:buChar char="-"/>
            </a:pPr>
            <a:r>
              <a:rPr lang="en-US"/>
              <a:t>This is what we must be mindful of</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017" name="Google Shape;1017;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7" name="Google Shape;1027;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mbria Math"/>
              <a:buNone/>
            </a:pPr>
            <a:r>
              <a:rPr lang="en-US" i="0">
                <a:latin typeface="Cambria Math"/>
                <a:ea typeface="Cambria Math"/>
                <a:cs typeface="Cambria Math"/>
                <a:sym typeface="Cambria Math"/>
              </a:rPr>
              <a:t>"Student Life Cycle − Pressure Points</a:t>
            </a:r>
            <a:r>
              <a:rPr lang="en-US" i="0"/>
              <a:t>"</a:t>
            </a:r>
            <a:endParaRPr/>
          </a:p>
          <a:p>
            <a:pPr marL="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There will be times during the student life cycle that are particularly more difficult</a:t>
            </a:r>
            <a:endParaRPr/>
          </a:p>
          <a:p>
            <a:pPr marL="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Calibri"/>
              <a:buChar char="-"/>
            </a:pPr>
            <a:r>
              <a:rPr lang="en-US" sz="1200"/>
              <a:t>The Pressure Points</a:t>
            </a:r>
            <a:endParaRPr/>
          </a:p>
          <a:p>
            <a:pPr marL="628650" lvl="1" indent="-171450" algn="l" rtl="0">
              <a:lnSpc>
                <a:spcPct val="100000"/>
              </a:lnSpc>
              <a:spcBef>
                <a:spcPts val="0"/>
              </a:spcBef>
              <a:spcAft>
                <a:spcPts val="0"/>
              </a:spcAft>
              <a:buClr>
                <a:schemeClr val="dk1"/>
              </a:buClr>
              <a:buSzPts val="1200"/>
              <a:buFont typeface="Calibri"/>
              <a:buChar char="-"/>
            </a:pPr>
            <a:r>
              <a:rPr lang="en-US"/>
              <a:t>The university experience will fluctuate between highs and low</a:t>
            </a:r>
            <a:endParaRPr/>
          </a:p>
          <a:p>
            <a:pPr marL="628650" lvl="1" indent="-171450" algn="l" rtl="0">
              <a:lnSpc>
                <a:spcPct val="100000"/>
              </a:lnSpc>
              <a:spcBef>
                <a:spcPts val="0"/>
              </a:spcBef>
              <a:spcAft>
                <a:spcPts val="0"/>
              </a:spcAft>
              <a:buClr>
                <a:schemeClr val="dk1"/>
              </a:buClr>
              <a:buSzPts val="1200"/>
              <a:buFont typeface="Calibri"/>
              <a:buChar char="-"/>
            </a:pPr>
            <a:r>
              <a:rPr lang="en-US"/>
              <a:t>Low points are known as pressure points	</a:t>
            </a:r>
            <a:endParaRPr/>
          </a:p>
          <a:p>
            <a:pPr marL="628650" lvl="1" indent="-171450" algn="l" rtl="0">
              <a:lnSpc>
                <a:spcPct val="100000"/>
              </a:lnSpc>
              <a:spcBef>
                <a:spcPts val="0"/>
              </a:spcBef>
              <a:spcAft>
                <a:spcPts val="0"/>
              </a:spcAft>
              <a:buClr>
                <a:schemeClr val="dk1"/>
              </a:buClr>
              <a:buSzPts val="1200"/>
              <a:buFont typeface="Calibri"/>
              <a:buChar char="-"/>
            </a:pPr>
            <a:r>
              <a:rPr lang="en-US"/>
              <a:t>Pressure points:</a:t>
            </a:r>
            <a:endParaRPr/>
          </a:p>
          <a:p>
            <a:pPr marL="1085850" lvl="2" indent="-171450" algn="l" rtl="0">
              <a:lnSpc>
                <a:spcPct val="100000"/>
              </a:lnSpc>
              <a:spcBef>
                <a:spcPts val="0"/>
              </a:spcBef>
              <a:spcAft>
                <a:spcPts val="0"/>
              </a:spcAft>
              <a:buClr>
                <a:schemeClr val="dk1"/>
              </a:buClr>
              <a:buSzPts val="1200"/>
              <a:buFont typeface="Calibri"/>
              <a:buChar char="-"/>
            </a:pPr>
            <a:r>
              <a:rPr lang="en-US"/>
              <a:t>At the beginning of each year</a:t>
            </a:r>
            <a:endParaRPr/>
          </a:p>
          <a:p>
            <a:pPr marL="1085850" lvl="2" indent="-171450" algn="l" rtl="0">
              <a:lnSpc>
                <a:spcPct val="100000"/>
              </a:lnSpc>
              <a:spcBef>
                <a:spcPts val="0"/>
              </a:spcBef>
              <a:spcAft>
                <a:spcPts val="0"/>
              </a:spcAft>
              <a:buClr>
                <a:schemeClr val="dk1"/>
              </a:buClr>
              <a:buSzPts val="1200"/>
              <a:buFont typeface="Calibri"/>
              <a:buChar char="-"/>
            </a:pPr>
            <a:r>
              <a:rPr lang="en-US"/>
              <a:t>Halfway through the Semester (just prior to the mid semester break)</a:t>
            </a:r>
            <a:endParaRPr/>
          </a:p>
          <a:p>
            <a:pPr marL="1085850" lvl="2" indent="-171450" algn="l" rtl="0">
              <a:lnSpc>
                <a:spcPct val="100000"/>
              </a:lnSpc>
              <a:spcBef>
                <a:spcPts val="0"/>
              </a:spcBef>
              <a:spcAft>
                <a:spcPts val="0"/>
              </a:spcAft>
              <a:buClr>
                <a:schemeClr val="dk1"/>
              </a:buClr>
              <a:buSzPts val="1200"/>
              <a:buFont typeface="Calibri"/>
              <a:buChar char="-"/>
            </a:pPr>
            <a:r>
              <a:rPr lang="en-US"/>
              <a:t>At the end of the semester (exam period)</a:t>
            </a:r>
            <a:endParaRPr/>
          </a:p>
          <a:p>
            <a:pPr marL="1085850" lvl="2"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What To Do?</a:t>
            </a:r>
            <a:endParaRPr/>
          </a:p>
          <a:p>
            <a:pPr marL="628650" lvl="1" indent="-171450" algn="l" rtl="0">
              <a:lnSpc>
                <a:spcPct val="100000"/>
              </a:lnSpc>
              <a:spcBef>
                <a:spcPts val="0"/>
              </a:spcBef>
              <a:spcAft>
                <a:spcPts val="0"/>
              </a:spcAft>
              <a:buClr>
                <a:schemeClr val="dk1"/>
              </a:buClr>
              <a:buSzPts val="1200"/>
              <a:buFont typeface="Calibri"/>
              <a:buChar char="-"/>
            </a:pPr>
            <a:r>
              <a:rPr lang="en-US"/>
              <a:t>During pressure points, we must pay careful attention to our wellbeing </a:t>
            </a:r>
            <a:endParaRPr/>
          </a:p>
          <a:p>
            <a:pPr marL="1085850" lvl="2" indent="-171450" algn="l" rtl="0">
              <a:lnSpc>
                <a:spcPct val="100000"/>
              </a:lnSpc>
              <a:spcBef>
                <a:spcPts val="0"/>
              </a:spcBef>
              <a:spcAft>
                <a:spcPts val="0"/>
              </a:spcAft>
              <a:buClr>
                <a:schemeClr val="dk1"/>
              </a:buClr>
              <a:buSzPts val="1200"/>
              <a:buFont typeface="Calibri"/>
              <a:buChar char="-"/>
            </a:pPr>
            <a:r>
              <a:rPr lang="en-US"/>
              <a:t>Utilize available resources!</a:t>
            </a:r>
            <a:endParaRPr/>
          </a:p>
        </p:txBody>
      </p:sp>
      <p:sp>
        <p:nvSpPr>
          <p:cNvPr id="1028" name="Google Shape;1028;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4" name="Google Shape;104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Exercise: 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accent1"/>
              </a:buClr>
              <a:buSzPts val="1800"/>
              <a:buFont typeface="Arial"/>
              <a:buNone/>
            </a:pPr>
            <a:r>
              <a:rPr lang="en-US" sz="1200">
                <a:solidFill>
                  <a:srgbClr val="5879B5"/>
                </a:solidFill>
              </a:rPr>
              <a:t>You’re just about to sit down to complete an exam for a hard subject. What TES might you experience?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Fill in table with ideas/answers.</a:t>
            </a:r>
            <a:endParaRPr/>
          </a:p>
          <a:p>
            <a:pPr marL="0" lvl="0" indent="0" algn="l" rtl="0">
              <a:lnSpc>
                <a:spcPct val="100000"/>
              </a:lnSpc>
              <a:spcBef>
                <a:spcPts val="0"/>
              </a:spcBef>
              <a:spcAft>
                <a:spcPts val="0"/>
              </a:spcAft>
              <a:buSzPts val="1400"/>
              <a:buNone/>
            </a:pPr>
            <a:endParaRPr/>
          </a:p>
        </p:txBody>
      </p:sp>
      <p:sp>
        <p:nvSpPr>
          <p:cNvPr id="1045" name="Google Shape;1045;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1"/>
        <p:cNvGrpSpPr/>
        <p:nvPr/>
      </p:nvGrpSpPr>
      <p:grpSpPr>
        <a:xfrm>
          <a:off x="0" y="0"/>
          <a:ext cx="0" cy="0"/>
          <a:chOff x="0" y="0"/>
          <a:chExt cx="0" cy="0"/>
        </a:xfrm>
      </p:grpSpPr>
      <p:sp>
        <p:nvSpPr>
          <p:cNvPr id="1052" name="Google Shape;105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3" name="Google Shape;10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Exercise: TES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accent1"/>
              </a:buClr>
              <a:buSzPts val="1800"/>
              <a:buFont typeface="Arial"/>
              <a:buNone/>
            </a:pPr>
            <a:r>
              <a:rPr lang="en-US" sz="1200">
                <a:solidFill>
                  <a:srgbClr val="5879B5"/>
                </a:solidFill>
              </a:rPr>
              <a:t>You’re just about to sit down to complete an exam for a hard subject. What TES might you experience?</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US"/>
              <a:t>Thoughts</a:t>
            </a:r>
            <a:endParaRPr/>
          </a:p>
          <a:p>
            <a:pPr marL="628650" lvl="1" indent="-171450" algn="l" rtl="0">
              <a:lnSpc>
                <a:spcPct val="100000"/>
              </a:lnSpc>
              <a:spcBef>
                <a:spcPts val="0"/>
              </a:spcBef>
              <a:spcAft>
                <a:spcPts val="0"/>
              </a:spcAft>
              <a:buClr>
                <a:schemeClr val="dk1"/>
              </a:buClr>
              <a:buSzPts val="1200"/>
              <a:buFont typeface="Calibri"/>
              <a:buChar char="-"/>
            </a:pPr>
            <a:r>
              <a:rPr lang="en-US"/>
              <a:t>I am going to fail</a:t>
            </a:r>
            <a:endParaRPr/>
          </a:p>
          <a:p>
            <a:pPr marL="628650" lvl="1" indent="-171450" algn="l" rtl="0">
              <a:lnSpc>
                <a:spcPct val="100000"/>
              </a:lnSpc>
              <a:spcBef>
                <a:spcPts val="0"/>
              </a:spcBef>
              <a:spcAft>
                <a:spcPts val="0"/>
              </a:spcAft>
              <a:buClr>
                <a:schemeClr val="dk1"/>
              </a:buClr>
              <a:buSzPts val="1200"/>
              <a:buFont typeface="Calibri"/>
              <a:buChar char="-"/>
            </a:pPr>
            <a:r>
              <a:rPr lang="en-US"/>
              <a:t>What if I can’t answer any of the questions</a:t>
            </a:r>
            <a:endParaRPr/>
          </a:p>
          <a:p>
            <a:pPr marL="628650" lvl="1" indent="-171450" algn="l" rtl="0">
              <a:lnSpc>
                <a:spcPct val="100000"/>
              </a:lnSpc>
              <a:spcBef>
                <a:spcPts val="0"/>
              </a:spcBef>
              <a:spcAft>
                <a:spcPts val="0"/>
              </a:spcAft>
              <a:buClr>
                <a:schemeClr val="dk1"/>
              </a:buClr>
              <a:buSzPts val="1200"/>
              <a:buFont typeface="Calibri"/>
              <a:buChar char="-"/>
            </a:pPr>
            <a:r>
              <a:rPr lang="en-US"/>
              <a:t>This exam is going to be so hard</a:t>
            </a:r>
            <a:endParaRPr/>
          </a:p>
          <a:p>
            <a:pPr marL="628650" lvl="1" indent="-171450" algn="l" rtl="0">
              <a:lnSpc>
                <a:spcPct val="100000"/>
              </a:lnSpc>
              <a:spcBef>
                <a:spcPts val="0"/>
              </a:spcBef>
              <a:spcAft>
                <a:spcPts val="0"/>
              </a:spcAft>
              <a:buClr>
                <a:schemeClr val="dk1"/>
              </a:buClr>
              <a:buSzPts val="1200"/>
              <a:buFont typeface="Calibri"/>
              <a:buChar char="-"/>
            </a:pPr>
            <a:r>
              <a:rPr lang="en-US"/>
              <a:t>There is no way I am going to pass</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Emotions</a:t>
            </a:r>
            <a:endParaRPr/>
          </a:p>
          <a:p>
            <a:pPr marL="628650" lvl="1" indent="-171450" algn="l" rtl="0">
              <a:lnSpc>
                <a:spcPct val="100000"/>
              </a:lnSpc>
              <a:spcBef>
                <a:spcPts val="0"/>
              </a:spcBef>
              <a:spcAft>
                <a:spcPts val="0"/>
              </a:spcAft>
              <a:buClr>
                <a:schemeClr val="dk1"/>
              </a:buClr>
              <a:buSzPts val="1200"/>
              <a:buFont typeface="Calibri"/>
              <a:buChar char="-"/>
            </a:pPr>
            <a:r>
              <a:rPr lang="en-US"/>
              <a:t>Anxiety</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Sensations (Bodily)</a:t>
            </a:r>
            <a:endParaRPr/>
          </a:p>
          <a:p>
            <a:pPr marL="628650" lvl="1" indent="-171450" algn="l" rtl="0">
              <a:lnSpc>
                <a:spcPct val="100000"/>
              </a:lnSpc>
              <a:spcBef>
                <a:spcPts val="0"/>
              </a:spcBef>
              <a:spcAft>
                <a:spcPts val="0"/>
              </a:spcAft>
              <a:buClr>
                <a:schemeClr val="dk1"/>
              </a:buClr>
              <a:buSzPts val="1200"/>
              <a:buFont typeface="Calibri"/>
              <a:buChar char="-"/>
            </a:pPr>
            <a:r>
              <a:rPr lang="en-US"/>
              <a:t>Tightening/tension </a:t>
            </a:r>
            <a:endParaRPr/>
          </a:p>
          <a:p>
            <a:pPr marL="628650" lvl="1" indent="-171450" algn="l" rtl="0">
              <a:lnSpc>
                <a:spcPct val="100000"/>
              </a:lnSpc>
              <a:spcBef>
                <a:spcPts val="0"/>
              </a:spcBef>
              <a:spcAft>
                <a:spcPts val="0"/>
              </a:spcAft>
              <a:buClr>
                <a:schemeClr val="dk1"/>
              </a:buClr>
              <a:buSzPts val="1200"/>
              <a:buFont typeface="Calibri"/>
              <a:buChar char="-"/>
            </a:pPr>
            <a:r>
              <a:rPr lang="en-US"/>
              <a:t>Heart racing</a:t>
            </a:r>
            <a:endParaRPr/>
          </a:p>
          <a:p>
            <a:pPr marL="628650" lvl="1" indent="-95250" algn="l" rtl="0">
              <a:lnSpc>
                <a:spcPct val="100000"/>
              </a:lnSpc>
              <a:spcBef>
                <a:spcPts val="0"/>
              </a:spcBef>
              <a:spcAft>
                <a:spcPts val="0"/>
              </a:spcAft>
              <a:buClr>
                <a:schemeClr val="dk1"/>
              </a:buClr>
              <a:buSzPts val="1200"/>
              <a:buFont typeface="Calibri"/>
              <a:buNone/>
            </a:pPr>
            <a:endParaRPr/>
          </a:p>
          <a:p>
            <a:pPr marL="628650" lvl="1" indent="-95250" algn="l" rtl="0">
              <a:lnSpc>
                <a:spcPct val="100000"/>
              </a:lnSpc>
              <a:spcBef>
                <a:spcPts val="0"/>
              </a:spcBef>
              <a:spcAft>
                <a:spcPts val="0"/>
              </a:spcAft>
              <a:buClr>
                <a:schemeClr val="dk1"/>
              </a:buClr>
              <a:buSzPts val="1200"/>
              <a:buFont typeface="Calibri"/>
              <a:buNone/>
            </a:pPr>
            <a:endParaRPr/>
          </a:p>
        </p:txBody>
      </p:sp>
      <p:sp>
        <p:nvSpPr>
          <p:cNvPr id="1054" name="Google Shape;105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ee18f42445_0_3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8" name="Google Shape;788;g1ee18f42445_0_3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5D739A"/>
              </a:buClr>
              <a:buSzPts val="2000"/>
              <a:buFont typeface="Arial"/>
              <a:buNone/>
            </a:pPr>
            <a:r>
              <a:rPr lang="en-US" sz="1200" b="0" i="0" u="none" strike="noStrike" cap="none">
                <a:solidFill>
                  <a:srgbClr val="5578B6"/>
                </a:solidFill>
                <a:latin typeface="Source Sans Pro"/>
                <a:ea typeface="Source Sans Pro"/>
                <a:cs typeface="Source Sans Pro"/>
                <a:sym typeface="Source Sans Pro"/>
              </a:rPr>
              <a:t>Join the ‘Flinders Psych Students &amp; Alumni’ </a:t>
            </a:r>
            <a:r>
              <a:rPr lang="en-US">
                <a:solidFill>
                  <a:srgbClr val="5578B6"/>
                </a:solidFill>
                <a:latin typeface="Source Sans Pro"/>
                <a:ea typeface="Source Sans Pro"/>
                <a:cs typeface="Source Sans Pro"/>
                <a:sym typeface="Source Sans Pro"/>
              </a:rPr>
              <a:t>D</a:t>
            </a:r>
            <a:r>
              <a:rPr lang="en-US" sz="1200" b="0" i="0" u="none" strike="noStrike" cap="none">
                <a:solidFill>
                  <a:srgbClr val="5578B6"/>
                </a:solidFill>
                <a:latin typeface="Source Sans Pro"/>
                <a:ea typeface="Source Sans Pro"/>
                <a:cs typeface="Source Sans Pro"/>
                <a:sym typeface="Source Sans Pro"/>
              </a:rPr>
              <a:t>iscord server and interact with peers in the psychology student community! </a:t>
            </a:r>
            <a:endParaRPr/>
          </a:p>
          <a:p>
            <a:pPr marL="0" marR="0" lvl="0" indent="0" algn="l" rtl="0">
              <a:lnSpc>
                <a:spcPct val="90000"/>
              </a:lnSpc>
              <a:spcBef>
                <a:spcPts val="0"/>
              </a:spcBef>
              <a:spcAft>
                <a:spcPts val="0"/>
              </a:spcAft>
              <a:buClr>
                <a:srgbClr val="5D739A"/>
              </a:buClr>
              <a:buSzPts val="2000"/>
              <a:buFont typeface="Arial"/>
              <a:buNone/>
            </a:pPr>
            <a:endParaRPr sz="1200" b="0" i="0" u="none" strike="noStrike" cap="none">
              <a:solidFill>
                <a:srgbClr val="5578B6"/>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rgbClr val="5D739A"/>
              </a:buClr>
              <a:buSzPts val="2000"/>
              <a:buFont typeface="Arial"/>
              <a:buNone/>
            </a:pPr>
            <a:r>
              <a:rPr lang="en-US" sz="1200" b="0" i="0" u="none" strike="noStrike" cap="none">
                <a:solidFill>
                  <a:srgbClr val="5578B6"/>
                </a:solidFill>
                <a:latin typeface="Source Sans Pro"/>
                <a:ea typeface="Source Sans Pro"/>
                <a:cs typeface="Source Sans Pro"/>
                <a:sym typeface="Source Sans Pro"/>
              </a:rPr>
              <a:t>The </a:t>
            </a:r>
            <a:r>
              <a:rPr lang="en-US">
                <a:solidFill>
                  <a:srgbClr val="5578B6"/>
                </a:solidFill>
                <a:latin typeface="Source Sans Pro"/>
                <a:ea typeface="Source Sans Pro"/>
                <a:cs typeface="Source Sans Pro"/>
                <a:sym typeface="Source Sans Pro"/>
              </a:rPr>
              <a:t>D</a:t>
            </a:r>
            <a:r>
              <a:rPr lang="en-US" sz="1200" b="0" i="0" u="none" strike="noStrike" cap="none">
                <a:solidFill>
                  <a:srgbClr val="5578B6"/>
                </a:solidFill>
                <a:latin typeface="Source Sans Pro"/>
                <a:ea typeface="Source Sans Pro"/>
                <a:cs typeface="Source Sans Pro"/>
                <a:sym typeface="Source Sans Pro"/>
              </a:rPr>
              <a:t>iscord server is an online community platform consisting of many themed chats (aka channels) all in one place. The server has psychology university topic chats, support chats, and social chats (e.g., ‘lounge chatting’, memes, pets and pictures, and gaming). There are also voice chat rooms where you can hang out or study with peers online. FPSA also posts up news and events on the platform, so you can stay updated with what is happening for psychology students. </a:t>
            </a:r>
            <a:endParaRPr/>
          </a:p>
          <a:p>
            <a:pPr marL="0" marR="0" lvl="0" indent="0" algn="l" rtl="0">
              <a:lnSpc>
                <a:spcPct val="90000"/>
              </a:lnSpc>
              <a:spcBef>
                <a:spcPts val="0"/>
              </a:spcBef>
              <a:spcAft>
                <a:spcPts val="0"/>
              </a:spcAft>
              <a:buClr>
                <a:srgbClr val="5D739A"/>
              </a:buClr>
              <a:buSzPts val="2000"/>
              <a:buFont typeface="Arial"/>
              <a:buNone/>
            </a:pPr>
            <a:endParaRPr sz="1200" b="0" i="0" u="none" strike="noStrike" cap="none">
              <a:solidFill>
                <a:srgbClr val="5578B6"/>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rgbClr val="5D739A"/>
              </a:buClr>
              <a:buSzPts val="2000"/>
              <a:buFont typeface="Arial"/>
              <a:buNone/>
            </a:pPr>
            <a:r>
              <a:rPr lang="en-US" sz="1200" b="0" i="0" u="none" strike="noStrike" cap="none">
                <a:solidFill>
                  <a:srgbClr val="5578B6"/>
                </a:solidFill>
                <a:latin typeface="Source Sans Pro"/>
                <a:ea typeface="Source Sans Pro"/>
                <a:cs typeface="Source Sans Pro"/>
                <a:sym typeface="Source Sans Pro"/>
              </a:rPr>
              <a:t>You can join the</a:t>
            </a:r>
            <a:r>
              <a:rPr lang="en-US">
                <a:solidFill>
                  <a:srgbClr val="5578B6"/>
                </a:solidFill>
                <a:latin typeface="Source Sans Pro"/>
                <a:ea typeface="Source Sans Pro"/>
                <a:cs typeface="Source Sans Pro"/>
                <a:sym typeface="Source Sans Pro"/>
              </a:rPr>
              <a:t> D</a:t>
            </a:r>
            <a:r>
              <a:rPr lang="en-US" sz="1200" b="0" i="0" u="none" strike="noStrike" cap="none">
                <a:solidFill>
                  <a:srgbClr val="5578B6"/>
                </a:solidFill>
                <a:latin typeface="Source Sans Pro"/>
                <a:ea typeface="Source Sans Pro"/>
                <a:cs typeface="Source Sans Pro"/>
                <a:sym typeface="Source Sans Pro"/>
              </a:rPr>
              <a:t>iscord server via the student hub for Flinders University students, which is a place where you will find an index of Flinders University student-made discord servers to join. Click on the link listed to join: </a:t>
            </a:r>
            <a:r>
              <a:rPr lang="en-US" sz="1100" u="sng">
                <a:solidFill>
                  <a:srgbClr val="69A020"/>
                </a:solidFill>
                <a:latin typeface="Source Sans Pro"/>
                <a:ea typeface="Source Sans Pro"/>
                <a:cs typeface="Source Sans Pro"/>
                <a:sym typeface="Source Sans Pro"/>
                <a:hlinkClick r:id="rId3">
                  <a:extLst>
                    <a:ext uri="{A12FA001-AC4F-418D-AE19-62706E023703}">
                      <ahyp:hlinkClr xmlns:ahyp="http://schemas.microsoft.com/office/drawing/2018/hyperlinkcolor" val="tx"/>
                    </a:ext>
                  </a:extLst>
                </a:hlinkClick>
              </a:rPr>
              <a:t>https://discord.gg/FWRMTkaSNK</a:t>
            </a:r>
            <a:r>
              <a:rPr lang="en-US" sz="700" b="0" i="0" u="none" strike="noStrike" cap="none">
                <a:solidFill>
                  <a:srgbClr val="5578B6"/>
                </a:solidFill>
                <a:latin typeface="Source Sans Pro"/>
                <a:ea typeface="Source Sans Pro"/>
                <a:cs typeface="Source Sans Pro"/>
                <a:sym typeface="Source Sans Pro"/>
              </a:rPr>
              <a:t> </a:t>
            </a:r>
            <a:r>
              <a:rPr lang="en-US" sz="1200" b="0" i="0" u="none" strike="noStrike" cap="none">
                <a:solidFill>
                  <a:srgbClr val="5578B6"/>
                </a:solidFill>
                <a:latin typeface="Source Sans Pro"/>
                <a:ea typeface="Source Sans Pro"/>
                <a:cs typeface="Source Sans Pro"/>
                <a:sym typeface="Source Sans Pro"/>
              </a:rPr>
              <a:t> .You will be asked to verify your Flinders email when joining the Flinders University Hub. Once you have joined the Flinders University Hub, search for ‘Flinders Psychology Students &amp; Alumni’ and click ‘join’ to be a part of the online psychology student community!</a:t>
            </a:r>
            <a:endParaRPr/>
          </a:p>
        </p:txBody>
      </p:sp>
      <p:sp>
        <p:nvSpPr>
          <p:cNvPr id="789" name="Google Shape;789;g1ee18f42445_0_3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2" name="Google Shape;1062;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Pillars of Health  (and Therefore Wellbeing)</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Sleep</a:t>
            </a:r>
            <a:endParaRPr/>
          </a:p>
          <a:p>
            <a:pPr marL="171450" lvl="0" indent="-171450" algn="l" rtl="0">
              <a:lnSpc>
                <a:spcPct val="100000"/>
              </a:lnSpc>
              <a:spcBef>
                <a:spcPts val="0"/>
              </a:spcBef>
              <a:spcAft>
                <a:spcPts val="0"/>
              </a:spcAft>
              <a:buClr>
                <a:schemeClr val="dk1"/>
              </a:buClr>
              <a:buSzPts val="1200"/>
              <a:buFont typeface="Calibri"/>
              <a:buChar char="-"/>
            </a:pPr>
            <a:r>
              <a:rPr lang="en-US"/>
              <a:t>Diet and nutrition</a:t>
            </a:r>
            <a:endParaRPr/>
          </a:p>
          <a:p>
            <a:pPr marL="171450" lvl="0" indent="-171450" algn="l" rtl="0">
              <a:lnSpc>
                <a:spcPct val="100000"/>
              </a:lnSpc>
              <a:spcBef>
                <a:spcPts val="0"/>
              </a:spcBef>
              <a:spcAft>
                <a:spcPts val="0"/>
              </a:spcAft>
              <a:buClr>
                <a:schemeClr val="dk1"/>
              </a:buClr>
              <a:buSzPts val="1200"/>
              <a:buFont typeface="Calibri"/>
              <a:buChar char="-"/>
            </a:pPr>
            <a:r>
              <a:rPr lang="en-US"/>
              <a:t>Exercise</a:t>
            </a:r>
            <a:endParaRPr/>
          </a:p>
          <a:p>
            <a:pPr marL="171450" lvl="0" indent="-171450" algn="l" rtl="0">
              <a:lnSpc>
                <a:spcPct val="100000"/>
              </a:lnSpc>
              <a:spcBef>
                <a:spcPts val="0"/>
              </a:spcBef>
              <a:spcAft>
                <a:spcPts val="0"/>
              </a:spcAft>
              <a:buClr>
                <a:schemeClr val="dk1"/>
              </a:buClr>
              <a:buSzPts val="1200"/>
              <a:buFont typeface="Calibri"/>
              <a:buChar char="-"/>
            </a:pPr>
            <a:r>
              <a:rPr lang="en-US"/>
              <a:t>Social engagement  </a:t>
            </a:r>
            <a:endParaRPr/>
          </a:p>
          <a:p>
            <a:pPr marL="171450" lvl="0" indent="-171450" algn="l" rtl="0">
              <a:lnSpc>
                <a:spcPct val="100000"/>
              </a:lnSpc>
              <a:spcBef>
                <a:spcPts val="0"/>
              </a:spcBef>
              <a:spcAft>
                <a:spcPts val="0"/>
              </a:spcAft>
              <a:buClr>
                <a:schemeClr val="dk1"/>
              </a:buClr>
              <a:buSzPts val="1200"/>
              <a:buFont typeface="Calibri"/>
              <a:buChar char="-"/>
            </a:pPr>
            <a:r>
              <a:rPr lang="en-US"/>
              <a:t>Mindset</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Note: We are not medical professionals</a:t>
            </a:r>
            <a:endParaRPr/>
          </a:p>
          <a:p>
            <a:pPr marL="628650" lvl="1" indent="-171450" algn="l" rtl="0">
              <a:lnSpc>
                <a:spcPct val="100000"/>
              </a:lnSpc>
              <a:spcBef>
                <a:spcPts val="0"/>
              </a:spcBef>
              <a:spcAft>
                <a:spcPts val="0"/>
              </a:spcAft>
              <a:buClr>
                <a:schemeClr val="dk1"/>
              </a:buClr>
              <a:buSzPts val="1200"/>
              <a:buFont typeface="Calibri"/>
              <a:buChar char="-"/>
            </a:pPr>
            <a:r>
              <a:rPr lang="en-US"/>
              <a:t>This is not medical advice</a:t>
            </a:r>
            <a:endParaRPr/>
          </a:p>
          <a:p>
            <a:pPr marL="628650" lvl="1" indent="-171450" algn="l" rtl="0">
              <a:lnSpc>
                <a:spcPct val="100000"/>
              </a:lnSpc>
              <a:spcBef>
                <a:spcPts val="0"/>
              </a:spcBef>
              <a:spcAft>
                <a:spcPts val="0"/>
              </a:spcAft>
              <a:buClr>
                <a:schemeClr val="dk1"/>
              </a:buClr>
              <a:buSzPts val="1200"/>
              <a:buFont typeface="Calibri"/>
              <a:buChar char="-"/>
            </a:pPr>
            <a:r>
              <a:rPr lang="en-US"/>
              <a:t>You should check everything yourself first, and consult a doctor</a:t>
            </a:r>
            <a:endParaRPr/>
          </a:p>
          <a:p>
            <a:pPr marL="628650" lvl="1" indent="-171450" algn="l" rtl="0">
              <a:lnSpc>
                <a:spcPct val="100000"/>
              </a:lnSpc>
              <a:spcBef>
                <a:spcPts val="0"/>
              </a:spcBef>
              <a:spcAft>
                <a:spcPts val="0"/>
              </a:spcAft>
              <a:buClr>
                <a:schemeClr val="dk1"/>
              </a:buClr>
              <a:buSzPts val="1200"/>
              <a:buFont typeface="Calibri"/>
              <a:buChar char="-"/>
            </a:pPr>
            <a:r>
              <a:rPr lang="en-US"/>
              <a:t>We are simply reporting what the literature says</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SzPts val="1400"/>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063" name="Google Shape;1063;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0" name="Google Shape;1070;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Sleep</a:t>
            </a: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071" name="Google Shape;1071;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5"/>
        <p:cNvGrpSpPr/>
        <p:nvPr/>
      </p:nvGrpSpPr>
      <p:grpSpPr>
        <a:xfrm>
          <a:off x="0" y="0"/>
          <a:ext cx="0" cy="0"/>
          <a:chOff x="0" y="0"/>
          <a:chExt cx="0" cy="0"/>
        </a:xfrm>
      </p:grpSpPr>
      <p:sp>
        <p:nvSpPr>
          <p:cNvPr id="1076" name="Google Shape;1076;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7" name="Google Shape;1077;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Sleep – Framing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Sleep is the bedrock for all aspects of life, most definitely including wellbeing!</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The Big Picture </a:t>
            </a:r>
            <a:endParaRPr/>
          </a:p>
          <a:p>
            <a:pPr marL="628650" lvl="1" indent="-171450" algn="l" rtl="0">
              <a:lnSpc>
                <a:spcPct val="100000"/>
              </a:lnSpc>
              <a:spcBef>
                <a:spcPts val="0"/>
              </a:spcBef>
              <a:spcAft>
                <a:spcPts val="0"/>
              </a:spcAft>
              <a:buClr>
                <a:schemeClr val="dk1"/>
              </a:buClr>
              <a:buSzPts val="1200"/>
              <a:buFont typeface="Calibri"/>
              <a:buChar char="-"/>
            </a:pPr>
            <a:r>
              <a:rPr lang="en-US"/>
              <a:t>The average adult needs at least 8 hours of quality sleep per night</a:t>
            </a:r>
            <a:endParaRPr/>
          </a:p>
          <a:p>
            <a:pPr marL="1085850" lvl="2" indent="-171450" algn="l" rtl="0">
              <a:lnSpc>
                <a:spcPct val="100000"/>
              </a:lnSpc>
              <a:spcBef>
                <a:spcPts val="0"/>
              </a:spcBef>
              <a:spcAft>
                <a:spcPts val="0"/>
              </a:spcAft>
              <a:buClr>
                <a:schemeClr val="dk1"/>
              </a:buClr>
              <a:buSzPts val="1200"/>
              <a:buFont typeface="Calibri"/>
              <a:buChar char="-"/>
            </a:pPr>
            <a:r>
              <a:rPr lang="en-US"/>
              <a:t>The average adult in America gets about 6 hours of quality sleep per night</a:t>
            </a:r>
            <a:endParaRPr/>
          </a:p>
          <a:p>
            <a:pPr marL="1543050" lvl="3" indent="-171450" algn="l" rtl="0">
              <a:lnSpc>
                <a:spcPct val="100000"/>
              </a:lnSpc>
              <a:spcBef>
                <a:spcPts val="0"/>
              </a:spcBef>
              <a:spcAft>
                <a:spcPts val="0"/>
              </a:spcAft>
              <a:buClr>
                <a:schemeClr val="dk1"/>
              </a:buClr>
              <a:buSzPts val="1200"/>
              <a:buFont typeface="Calibri"/>
              <a:buChar char="-"/>
            </a:pPr>
            <a:r>
              <a:rPr lang="en-US"/>
              <a:t>This means half the population is sleep deprived</a:t>
            </a:r>
            <a:endParaRPr/>
          </a:p>
          <a:p>
            <a:pPr marL="2000250" lvl="4" indent="-171450" algn="l" rtl="0">
              <a:lnSpc>
                <a:spcPct val="100000"/>
              </a:lnSpc>
              <a:spcBef>
                <a:spcPts val="0"/>
              </a:spcBef>
              <a:spcAft>
                <a:spcPts val="0"/>
              </a:spcAft>
              <a:buClr>
                <a:schemeClr val="dk1"/>
              </a:buClr>
              <a:buSzPts val="1200"/>
              <a:buFont typeface="Calibri"/>
              <a:buChar char="-"/>
            </a:pPr>
            <a:r>
              <a:rPr lang="en-US"/>
              <a:t>We are living through a sleep pandemic!</a:t>
            </a:r>
            <a:endParaRPr/>
          </a:p>
          <a:p>
            <a:pPr marL="628650" lvl="1" indent="-171450" algn="l" rtl="0">
              <a:lnSpc>
                <a:spcPct val="100000"/>
              </a:lnSpc>
              <a:spcBef>
                <a:spcPts val="0"/>
              </a:spcBef>
              <a:spcAft>
                <a:spcPts val="0"/>
              </a:spcAft>
              <a:buClr>
                <a:schemeClr val="dk1"/>
              </a:buClr>
              <a:buSzPts val="1200"/>
              <a:buFont typeface="Calibri"/>
              <a:buChar char="-"/>
            </a:pPr>
            <a:r>
              <a:rPr lang="en-US"/>
              <a:t>Sleep quality</a:t>
            </a:r>
            <a:endParaRPr/>
          </a:p>
          <a:p>
            <a:pPr marL="1085850" lvl="2" indent="-171450" algn="l" rtl="0">
              <a:lnSpc>
                <a:spcPct val="100000"/>
              </a:lnSpc>
              <a:spcBef>
                <a:spcPts val="0"/>
              </a:spcBef>
              <a:spcAft>
                <a:spcPts val="0"/>
              </a:spcAft>
              <a:buClr>
                <a:schemeClr val="dk1"/>
              </a:buClr>
              <a:buSzPts val="1200"/>
              <a:buFont typeface="Calibri"/>
              <a:buChar char="-"/>
            </a:pPr>
            <a:r>
              <a:rPr lang="en-US"/>
              <a:t>You want to think about sleep in terms of sleep quality, not sleep amount</a:t>
            </a:r>
            <a:endParaRPr/>
          </a:p>
          <a:p>
            <a:pPr marL="1543050" lvl="3" indent="-171450" algn="l" rtl="0">
              <a:lnSpc>
                <a:spcPct val="100000"/>
              </a:lnSpc>
              <a:spcBef>
                <a:spcPts val="0"/>
              </a:spcBef>
              <a:spcAft>
                <a:spcPts val="0"/>
              </a:spcAft>
              <a:buClr>
                <a:schemeClr val="dk1"/>
              </a:buClr>
              <a:buSzPts val="1200"/>
              <a:buFont typeface="Calibri"/>
              <a:buChar char="-"/>
            </a:pPr>
            <a:r>
              <a:rPr lang="en-US"/>
              <a:t>Quality refers to deep, restorative sleep</a:t>
            </a:r>
            <a:endParaRPr/>
          </a:p>
          <a:p>
            <a:pPr marL="1543050" lvl="3"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Consequences of Poor Sleep</a:t>
            </a:r>
            <a:endParaRPr/>
          </a:p>
          <a:p>
            <a:pPr marL="628650" lvl="1" indent="-171450" algn="l" rtl="0">
              <a:lnSpc>
                <a:spcPct val="100000"/>
              </a:lnSpc>
              <a:spcBef>
                <a:spcPts val="0"/>
              </a:spcBef>
              <a:spcAft>
                <a:spcPts val="0"/>
              </a:spcAft>
              <a:buClr>
                <a:schemeClr val="dk1"/>
              </a:buClr>
              <a:buSzPts val="1200"/>
              <a:buFont typeface="Calibri"/>
              <a:buChar char="-"/>
            </a:pPr>
            <a:r>
              <a:rPr lang="en-US"/>
              <a:t>Poor sleep leads to an extensive list of consequences</a:t>
            </a:r>
            <a:endParaRPr/>
          </a:p>
          <a:p>
            <a:pPr marL="628650" lvl="1" indent="-171450" algn="l" rtl="0">
              <a:lnSpc>
                <a:spcPct val="100000"/>
              </a:lnSpc>
              <a:spcBef>
                <a:spcPts val="0"/>
              </a:spcBef>
              <a:spcAft>
                <a:spcPts val="0"/>
              </a:spcAft>
              <a:buClr>
                <a:schemeClr val="dk1"/>
              </a:buClr>
              <a:buSzPts val="1200"/>
              <a:buFont typeface="Calibri"/>
              <a:buChar char="-"/>
            </a:pPr>
            <a:r>
              <a:rPr lang="en-US"/>
              <a:t>Poor sleep will practically impact every aspect of our lives negatively</a:t>
            </a:r>
            <a:endParaRPr/>
          </a:p>
          <a:p>
            <a:pPr marL="1085850" lvl="2" indent="-171450" algn="l" rtl="0">
              <a:lnSpc>
                <a:spcPct val="100000"/>
              </a:lnSpc>
              <a:spcBef>
                <a:spcPts val="0"/>
              </a:spcBef>
              <a:spcAft>
                <a:spcPts val="0"/>
              </a:spcAft>
              <a:buClr>
                <a:schemeClr val="dk1"/>
              </a:buClr>
              <a:buSzPts val="1200"/>
              <a:buFont typeface="Calibri"/>
              <a:buChar char="-"/>
            </a:pPr>
            <a:r>
              <a:rPr lang="en-US"/>
              <a:t>This includes wellbeing both directly and indirectly </a:t>
            </a:r>
            <a:endParaRPr/>
          </a:p>
          <a:p>
            <a:pPr marL="1543050" lvl="3" indent="-171450" algn="l" rtl="0">
              <a:lnSpc>
                <a:spcPct val="100000"/>
              </a:lnSpc>
              <a:spcBef>
                <a:spcPts val="0"/>
              </a:spcBef>
              <a:spcAft>
                <a:spcPts val="0"/>
              </a:spcAft>
              <a:buClr>
                <a:schemeClr val="dk1"/>
              </a:buClr>
              <a:buSzPts val="1200"/>
              <a:buFont typeface="Calibri"/>
              <a:buChar char="-"/>
            </a:pPr>
            <a:r>
              <a:rPr lang="en-US"/>
              <a:t>Direct consequences</a:t>
            </a:r>
            <a:endParaRPr/>
          </a:p>
          <a:p>
            <a:pPr marL="2000250" lvl="4" indent="-171450" algn="l" rtl="0">
              <a:lnSpc>
                <a:spcPct val="100000"/>
              </a:lnSpc>
              <a:spcBef>
                <a:spcPts val="0"/>
              </a:spcBef>
              <a:spcAft>
                <a:spcPts val="0"/>
              </a:spcAft>
              <a:buClr>
                <a:schemeClr val="dk1"/>
              </a:buClr>
              <a:buSzPts val="1200"/>
              <a:buFont typeface="Calibri"/>
              <a:buChar char="-"/>
            </a:pPr>
            <a:r>
              <a:rPr lang="en-US"/>
              <a:t>Neuromodulator production decreases</a:t>
            </a:r>
            <a:endParaRPr/>
          </a:p>
          <a:p>
            <a:pPr marL="2457450" lvl="5" indent="-171450" algn="l" rtl="0">
              <a:lnSpc>
                <a:spcPct val="100000"/>
              </a:lnSpc>
              <a:spcBef>
                <a:spcPts val="0"/>
              </a:spcBef>
              <a:spcAft>
                <a:spcPts val="0"/>
              </a:spcAft>
              <a:buClr>
                <a:schemeClr val="dk1"/>
              </a:buClr>
              <a:buSzPts val="1200"/>
              <a:buFont typeface="Calibri"/>
              <a:buChar char="-"/>
            </a:pPr>
            <a:r>
              <a:rPr lang="en-US"/>
              <a:t>Dopamine and serotonin levels drop </a:t>
            </a:r>
            <a:endParaRPr/>
          </a:p>
          <a:p>
            <a:pPr marL="2914650" lvl="6" indent="-171450" algn="l" rtl="0">
              <a:lnSpc>
                <a:spcPct val="100000"/>
              </a:lnSpc>
              <a:spcBef>
                <a:spcPts val="0"/>
              </a:spcBef>
              <a:spcAft>
                <a:spcPts val="0"/>
              </a:spcAft>
              <a:buClr>
                <a:schemeClr val="dk1"/>
              </a:buClr>
              <a:buSzPts val="1200"/>
              <a:buFont typeface="Calibri"/>
              <a:buChar char="-"/>
            </a:pPr>
            <a:r>
              <a:rPr lang="en-US"/>
              <a:t>Mood plummets</a:t>
            </a:r>
            <a:endParaRPr/>
          </a:p>
          <a:p>
            <a:pPr marL="1543050" lvl="3" indent="-171450" algn="l" rtl="0">
              <a:lnSpc>
                <a:spcPct val="100000"/>
              </a:lnSpc>
              <a:spcBef>
                <a:spcPts val="0"/>
              </a:spcBef>
              <a:spcAft>
                <a:spcPts val="0"/>
              </a:spcAft>
              <a:buClr>
                <a:schemeClr val="dk1"/>
              </a:buClr>
              <a:buSzPts val="1200"/>
              <a:buFont typeface="Calibri"/>
              <a:buChar char="-"/>
            </a:pPr>
            <a:r>
              <a:rPr lang="en-US"/>
              <a:t>Indirect consequences</a:t>
            </a:r>
            <a:endParaRPr/>
          </a:p>
          <a:p>
            <a:pPr marL="2000250" lvl="4" indent="-171450" algn="l" rtl="0">
              <a:lnSpc>
                <a:spcPct val="100000"/>
              </a:lnSpc>
              <a:spcBef>
                <a:spcPts val="0"/>
              </a:spcBef>
              <a:spcAft>
                <a:spcPts val="0"/>
              </a:spcAft>
              <a:buClr>
                <a:schemeClr val="dk1"/>
              </a:buClr>
              <a:buSzPts val="1200"/>
              <a:buFont typeface="Calibri"/>
              <a:buChar char="-"/>
            </a:pPr>
            <a:r>
              <a:rPr lang="en-US"/>
              <a:t>Impaired cognition</a:t>
            </a:r>
            <a:endParaRPr/>
          </a:p>
          <a:p>
            <a:pPr marL="2457450" lvl="5" indent="-171450" algn="l" rtl="0">
              <a:lnSpc>
                <a:spcPct val="100000"/>
              </a:lnSpc>
              <a:spcBef>
                <a:spcPts val="0"/>
              </a:spcBef>
              <a:spcAft>
                <a:spcPts val="0"/>
              </a:spcAft>
              <a:buClr>
                <a:schemeClr val="dk1"/>
              </a:buClr>
              <a:buSzPts val="1200"/>
              <a:buFont typeface="Calibri"/>
              <a:buChar char="-"/>
            </a:pPr>
            <a:r>
              <a:rPr lang="en-US"/>
              <a:t>University becomes more difficult</a:t>
            </a:r>
            <a:endParaRPr/>
          </a:p>
          <a:p>
            <a:pPr marL="2914650" lvl="6" indent="-171450" algn="l" rtl="0">
              <a:lnSpc>
                <a:spcPct val="100000"/>
              </a:lnSpc>
              <a:spcBef>
                <a:spcPts val="0"/>
              </a:spcBef>
              <a:spcAft>
                <a:spcPts val="0"/>
              </a:spcAft>
              <a:buClr>
                <a:schemeClr val="dk1"/>
              </a:buClr>
              <a:buSzPts val="1200"/>
              <a:buFont typeface="Calibri"/>
              <a:buChar char="-"/>
            </a:pPr>
            <a:r>
              <a:rPr lang="en-US"/>
              <a:t>Stress increases</a:t>
            </a:r>
            <a:endParaRPr/>
          </a:p>
          <a:p>
            <a:pPr marL="1543050" lvl="3" indent="-95250" algn="l" rtl="0">
              <a:lnSpc>
                <a:spcPct val="100000"/>
              </a:lnSpc>
              <a:spcBef>
                <a:spcPts val="0"/>
              </a:spcBef>
              <a:spcAft>
                <a:spcPts val="0"/>
              </a:spcAft>
              <a:buClr>
                <a:schemeClr val="dk1"/>
              </a:buClr>
              <a:buSzPts val="1200"/>
              <a:buFont typeface="Calibri"/>
              <a:buNone/>
            </a:pPr>
            <a:endParaRPr/>
          </a:p>
        </p:txBody>
      </p:sp>
      <p:sp>
        <p:nvSpPr>
          <p:cNvPr id="1078" name="Google Shape;1078;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7"/>
        <p:cNvGrpSpPr/>
        <p:nvPr/>
      </p:nvGrpSpPr>
      <p:grpSpPr>
        <a:xfrm>
          <a:off x="0" y="0"/>
          <a:ext cx="0" cy="0"/>
          <a:chOff x="0" y="0"/>
          <a:chExt cx="0" cy="0"/>
        </a:xfrm>
      </p:grpSpPr>
      <p:sp>
        <p:nvSpPr>
          <p:cNvPr id="1088" name="Google Shape;1088;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9" name="Google Shape;1089;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Sleep – How to Improve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Do not fear, there are many simple steps that can be taken to improve sleep!</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How To Improve Sleep</a:t>
            </a:r>
            <a:endParaRPr/>
          </a:p>
          <a:p>
            <a:pPr marL="628650" lvl="1" indent="-171450" algn="l" rtl="0">
              <a:lnSpc>
                <a:spcPct val="100000"/>
              </a:lnSpc>
              <a:spcBef>
                <a:spcPts val="0"/>
              </a:spcBef>
              <a:spcAft>
                <a:spcPts val="0"/>
              </a:spcAft>
              <a:buClr>
                <a:schemeClr val="dk1"/>
              </a:buClr>
              <a:buSzPts val="1200"/>
              <a:buFont typeface="Calibri"/>
              <a:buChar char="-"/>
            </a:pPr>
            <a:r>
              <a:rPr lang="en-US"/>
              <a:t>1. Get Morning Light</a:t>
            </a:r>
            <a:endParaRPr/>
          </a:p>
          <a:p>
            <a:pPr marL="1085850" lvl="2" indent="-171450" algn="l" rtl="0">
              <a:lnSpc>
                <a:spcPct val="100000"/>
              </a:lnSpc>
              <a:spcBef>
                <a:spcPts val="0"/>
              </a:spcBef>
              <a:spcAft>
                <a:spcPts val="0"/>
              </a:spcAft>
              <a:buClr>
                <a:schemeClr val="dk1"/>
              </a:buClr>
              <a:buSzPts val="1200"/>
              <a:buFont typeface="Calibri"/>
              <a:buChar char="-"/>
            </a:pPr>
            <a:r>
              <a:rPr lang="en-US"/>
              <a:t>Morning light acts as the anchor for our circadian rhythms</a:t>
            </a:r>
            <a:endParaRPr/>
          </a:p>
          <a:p>
            <a:pPr marL="1085850" lvl="2" indent="-171450" algn="l" rtl="0">
              <a:lnSpc>
                <a:spcPct val="100000"/>
              </a:lnSpc>
              <a:spcBef>
                <a:spcPts val="0"/>
              </a:spcBef>
              <a:spcAft>
                <a:spcPts val="0"/>
              </a:spcAft>
              <a:buClr>
                <a:schemeClr val="dk1"/>
              </a:buClr>
              <a:buSzPts val="1200"/>
              <a:buFont typeface="Calibri"/>
              <a:buChar char="-"/>
            </a:pPr>
            <a:r>
              <a:rPr lang="en-US"/>
              <a:t>Light is essentially our cue to wake up</a:t>
            </a:r>
            <a:endParaRPr/>
          </a:p>
          <a:p>
            <a:pPr marL="1543050" lvl="3" indent="-171450" algn="l" rtl="0">
              <a:lnSpc>
                <a:spcPct val="100000"/>
              </a:lnSpc>
              <a:spcBef>
                <a:spcPts val="0"/>
              </a:spcBef>
              <a:spcAft>
                <a:spcPts val="0"/>
              </a:spcAft>
              <a:buClr>
                <a:schemeClr val="dk1"/>
              </a:buClr>
              <a:buSzPts val="1200"/>
              <a:buFont typeface="Calibri"/>
              <a:buChar char="-"/>
            </a:pPr>
            <a:r>
              <a:rPr lang="en-US"/>
              <a:t>Sunlight is critical</a:t>
            </a:r>
            <a:endParaRPr/>
          </a:p>
          <a:p>
            <a:pPr marL="1543050" lvl="3" indent="-171450" algn="l" rtl="0">
              <a:lnSpc>
                <a:spcPct val="100000"/>
              </a:lnSpc>
              <a:spcBef>
                <a:spcPts val="0"/>
              </a:spcBef>
              <a:spcAft>
                <a:spcPts val="0"/>
              </a:spcAft>
              <a:buClr>
                <a:schemeClr val="dk1"/>
              </a:buClr>
              <a:buSzPts val="1200"/>
              <a:buFont typeface="Calibri"/>
              <a:buChar char="-"/>
            </a:pPr>
            <a:r>
              <a:rPr lang="en-US"/>
              <a:t>Artificial/phone lights do not cut it</a:t>
            </a:r>
            <a:endParaRPr/>
          </a:p>
          <a:p>
            <a:pPr marL="628650" lvl="1" indent="-171450" algn="l" rtl="0">
              <a:lnSpc>
                <a:spcPct val="100000"/>
              </a:lnSpc>
              <a:spcBef>
                <a:spcPts val="0"/>
              </a:spcBef>
              <a:spcAft>
                <a:spcPts val="0"/>
              </a:spcAft>
              <a:buClr>
                <a:schemeClr val="dk1"/>
              </a:buClr>
              <a:buSzPts val="1200"/>
              <a:buFont typeface="Calibri"/>
              <a:buChar char="-"/>
            </a:pPr>
            <a:r>
              <a:rPr lang="en-US"/>
              <a:t>2. Regularity </a:t>
            </a:r>
            <a:endParaRPr/>
          </a:p>
          <a:p>
            <a:pPr marL="1085850" lvl="2" indent="-171450" algn="l" rtl="0">
              <a:lnSpc>
                <a:spcPct val="100000"/>
              </a:lnSpc>
              <a:spcBef>
                <a:spcPts val="0"/>
              </a:spcBef>
              <a:spcAft>
                <a:spcPts val="0"/>
              </a:spcAft>
              <a:buClr>
                <a:schemeClr val="dk1"/>
              </a:buClr>
              <a:buSzPts val="1200"/>
              <a:buFont typeface="Calibri"/>
              <a:buChar char="-"/>
            </a:pPr>
            <a:r>
              <a:rPr lang="en-US"/>
              <a:t>Go to sleep and wake up at the same time every day no matter what</a:t>
            </a:r>
            <a:endParaRPr/>
          </a:p>
          <a:p>
            <a:pPr marL="1543050" lvl="3" indent="-171450" algn="l" rtl="0">
              <a:lnSpc>
                <a:spcPct val="100000"/>
              </a:lnSpc>
              <a:spcBef>
                <a:spcPts val="0"/>
              </a:spcBef>
              <a:spcAft>
                <a:spcPts val="0"/>
              </a:spcAft>
              <a:buClr>
                <a:schemeClr val="dk1"/>
              </a:buClr>
              <a:buSzPts val="1200"/>
              <a:buFont typeface="Calibri"/>
              <a:buChar char="-"/>
            </a:pPr>
            <a:r>
              <a:rPr lang="en-US"/>
              <a:t>This will maximize quality </a:t>
            </a:r>
            <a:endParaRPr/>
          </a:p>
          <a:p>
            <a:pPr marL="1543050" lvl="3" indent="-171450" algn="l" rtl="0">
              <a:lnSpc>
                <a:spcPct val="100000"/>
              </a:lnSpc>
              <a:spcBef>
                <a:spcPts val="0"/>
              </a:spcBef>
              <a:spcAft>
                <a:spcPts val="0"/>
              </a:spcAft>
              <a:buClr>
                <a:schemeClr val="dk1"/>
              </a:buClr>
              <a:buSzPts val="1200"/>
              <a:buFont typeface="Calibri"/>
              <a:buChar char="-"/>
            </a:pPr>
            <a:r>
              <a:rPr lang="en-US"/>
              <a:t>Do not sleep in on the weekends!</a:t>
            </a:r>
            <a:endParaRPr/>
          </a:p>
          <a:p>
            <a:pPr marL="628650" lvl="1" indent="-171450" algn="l" rtl="0">
              <a:lnSpc>
                <a:spcPct val="100000"/>
              </a:lnSpc>
              <a:spcBef>
                <a:spcPts val="0"/>
              </a:spcBef>
              <a:spcAft>
                <a:spcPts val="0"/>
              </a:spcAft>
              <a:buClr>
                <a:schemeClr val="dk1"/>
              </a:buClr>
              <a:buSzPts val="1200"/>
              <a:buFont typeface="Calibri"/>
              <a:buChar char="-"/>
            </a:pPr>
            <a:r>
              <a:rPr lang="en-US"/>
              <a:t>3. Avoid Evening Light</a:t>
            </a:r>
            <a:endParaRPr/>
          </a:p>
          <a:p>
            <a:pPr marL="1085850" lvl="2" indent="-171450" algn="l" rtl="0">
              <a:lnSpc>
                <a:spcPct val="100000"/>
              </a:lnSpc>
              <a:spcBef>
                <a:spcPts val="0"/>
              </a:spcBef>
              <a:spcAft>
                <a:spcPts val="0"/>
              </a:spcAft>
              <a:buClr>
                <a:schemeClr val="dk1"/>
              </a:buClr>
              <a:buSzPts val="1200"/>
              <a:buFont typeface="Calibri"/>
              <a:buChar char="-"/>
            </a:pPr>
            <a:r>
              <a:rPr lang="en-US"/>
              <a:t>Light delays melatonin which is the sleep hormone</a:t>
            </a:r>
            <a:endParaRPr/>
          </a:p>
          <a:p>
            <a:pPr marL="1543050" lvl="3" indent="-171450" algn="l" rtl="0">
              <a:lnSpc>
                <a:spcPct val="100000"/>
              </a:lnSpc>
              <a:spcBef>
                <a:spcPts val="0"/>
              </a:spcBef>
              <a:spcAft>
                <a:spcPts val="0"/>
              </a:spcAft>
              <a:buClr>
                <a:schemeClr val="dk1"/>
              </a:buClr>
              <a:buSzPts val="1200"/>
              <a:buFont typeface="Calibri"/>
              <a:buChar char="-"/>
            </a:pPr>
            <a:r>
              <a:rPr lang="en-US"/>
              <a:t>Use low level warm lights instead of bright overhead lights </a:t>
            </a:r>
            <a:endParaRPr/>
          </a:p>
          <a:p>
            <a:pPr marL="2000250" lvl="4" indent="-171450" algn="l" rtl="0">
              <a:lnSpc>
                <a:spcPct val="100000"/>
              </a:lnSpc>
              <a:spcBef>
                <a:spcPts val="0"/>
              </a:spcBef>
              <a:spcAft>
                <a:spcPts val="0"/>
              </a:spcAft>
              <a:buClr>
                <a:schemeClr val="dk1"/>
              </a:buClr>
              <a:buSzPts val="1200"/>
              <a:buFont typeface="Calibri"/>
              <a:buChar char="-"/>
            </a:pPr>
            <a:r>
              <a:rPr lang="en-US"/>
              <a:t>Lamps are your friend!</a:t>
            </a:r>
            <a:endParaRPr/>
          </a:p>
          <a:p>
            <a:pPr marL="628650" lvl="1" indent="-171450" algn="l" rtl="0">
              <a:lnSpc>
                <a:spcPct val="100000"/>
              </a:lnSpc>
              <a:spcBef>
                <a:spcPts val="0"/>
              </a:spcBef>
              <a:spcAft>
                <a:spcPts val="0"/>
              </a:spcAft>
              <a:buClr>
                <a:schemeClr val="dk1"/>
              </a:buClr>
              <a:buSzPts val="1200"/>
              <a:buFont typeface="Calibri"/>
              <a:buChar char="-"/>
            </a:pPr>
            <a:r>
              <a:rPr lang="en-US"/>
              <a:t>4. Cold Is Best</a:t>
            </a:r>
            <a:endParaRPr/>
          </a:p>
          <a:p>
            <a:pPr marL="1085850" lvl="2" indent="-171450" algn="l" rtl="0">
              <a:lnSpc>
                <a:spcPct val="100000"/>
              </a:lnSpc>
              <a:spcBef>
                <a:spcPts val="0"/>
              </a:spcBef>
              <a:spcAft>
                <a:spcPts val="0"/>
              </a:spcAft>
              <a:buClr>
                <a:schemeClr val="dk1"/>
              </a:buClr>
              <a:buSzPts val="1200"/>
              <a:buFont typeface="Calibri"/>
              <a:buChar char="-"/>
            </a:pPr>
            <a:r>
              <a:rPr lang="en-US"/>
              <a:t>The temperature of our brain needs to drop about 2 degrees C before we can effectively sleep</a:t>
            </a:r>
            <a:endParaRPr/>
          </a:p>
          <a:p>
            <a:pPr marL="1543050" lvl="3" indent="-171450" algn="l" rtl="0">
              <a:lnSpc>
                <a:spcPct val="100000"/>
              </a:lnSpc>
              <a:spcBef>
                <a:spcPts val="0"/>
              </a:spcBef>
              <a:spcAft>
                <a:spcPts val="0"/>
              </a:spcAft>
              <a:buClr>
                <a:schemeClr val="dk1"/>
              </a:buClr>
              <a:buSzPts val="1200"/>
              <a:buFont typeface="Calibri"/>
              <a:buChar char="-"/>
            </a:pPr>
            <a:r>
              <a:rPr lang="en-US"/>
              <a:t>Thus, it is easier to fall asleep and stay asleep in a cold environment</a:t>
            </a:r>
            <a:endParaRPr/>
          </a:p>
          <a:p>
            <a:pPr marL="1543050" lvl="3" indent="-171450" algn="l" rtl="0">
              <a:lnSpc>
                <a:spcPct val="100000"/>
              </a:lnSpc>
              <a:spcBef>
                <a:spcPts val="0"/>
              </a:spcBef>
              <a:spcAft>
                <a:spcPts val="0"/>
              </a:spcAft>
              <a:buClr>
                <a:schemeClr val="dk1"/>
              </a:buClr>
              <a:buSzPts val="1200"/>
              <a:buFont typeface="Calibri"/>
              <a:buChar char="-"/>
            </a:pPr>
            <a:r>
              <a:rPr lang="en-US"/>
              <a:t>This can be hacked by achieving vasodilation</a:t>
            </a:r>
            <a:endParaRPr/>
          </a:p>
          <a:p>
            <a:pPr marL="2000250" lvl="4" indent="-171450" algn="l" rtl="0">
              <a:lnSpc>
                <a:spcPct val="100000"/>
              </a:lnSpc>
              <a:spcBef>
                <a:spcPts val="0"/>
              </a:spcBef>
              <a:spcAft>
                <a:spcPts val="0"/>
              </a:spcAft>
              <a:buClr>
                <a:schemeClr val="dk1"/>
              </a:buClr>
              <a:buSzPts val="1200"/>
              <a:buFont typeface="Calibri"/>
              <a:buChar char="-"/>
            </a:pPr>
            <a:r>
              <a:rPr lang="en-US"/>
              <a:t>Hot (yes hot) showers are your friend!</a:t>
            </a:r>
            <a:endParaRPr/>
          </a:p>
        </p:txBody>
      </p:sp>
      <p:sp>
        <p:nvSpPr>
          <p:cNvPr id="1090" name="Google Shape;1090;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0" name="Google Shape;1100;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Diet &amp; Nutrition</a:t>
            </a:r>
            <a:endParaRPr/>
          </a:p>
          <a:p>
            <a:pPr marL="0" lvl="0" indent="0" algn="l" rtl="0">
              <a:lnSpc>
                <a:spcPct val="100000"/>
              </a:lnSpc>
              <a:spcBef>
                <a:spcPts val="0"/>
              </a:spcBef>
              <a:spcAft>
                <a:spcPts val="0"/>
              </a:spcAft>
              <a:buSzPts val="1400"/>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101" name="Google Shape;1101;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7" name="Google Shape;1107;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Diet &amp; Nutrition - Framing</a:t>
            </a:r>
            <a:endParaRPr/>
          </a:p>
          <a:p>
            <a:pPr marL="171450" lvl="0" indent="-9525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Diet &amp; Nutrition directly impacts our mood, both chronically and acutely </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Chronic </a:t>
            </a:r>
            <a:endParaRPr/>
          </a:p>
          <a:p>
            <a:pPr marL="628650" lvl="1" indent="-171450" algn="l" rtl="0">
              <a:lnSpc>
                <a:spcPct val="100000"/>
              </a:lnSpc>
              <a:spcBef>
                <a:spcPts val="0"/>
              </a:spcBef>
              <a:spcAft>
                <a:spcPts val="0"/>
              </a:spcAft>
              <a:buClr>
                <a:schemeClr val="dk1"/>
              </a:buClr>
              <a:buSzPts val="1200"/>
              <a:buFont typeface="Calibri"/>
              <a:buChar char="-"/>
            </a:pPr>
            <a:r>
              <a:rPr lang="en-US"/>
              <a:t>Obviously, diet and nutrition impacts our physical health and mental wellbeing</a:t>
            </a:r>
            <a:endParaRPr/>
          </a:p>
          <a:p>
            <a:pPr marL="628650" lvl="1" indent="-171450" algn="l" rtl="0">
              <a:lnSpc>
                <a:spcPct val="100000"/>
              </a:lnSpc>
              <a:spcBef>
                <a:spcPts val="0"/>
              </a:spcBef>
              <a:spcAft>
                <a:spcPts val="0"/>
              </a:spcAft>
              <a:buClr>
                <a:schemeClr val="dk1"/>
              </a:buClr>
              <a:buSzPts val="1200"/>
              <a:buFont typeface="Calibri"/>
              <a:buChar char="-"/>
            </a:pPr>
            <a:r>
              <a:rPr lang="en-US"/>
              <a:t>Our choices have lasting consequences, so if we want to take our wellbeing seriously, then we must take our diet and nutrition seriously too!</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Acute</a:t>
            </a:r>
            <a:endParaRPr/>
          </a:p>
          <a:p>
            <a:pPr marL="628650" lvl="1" indent="-171450" algn="l" rtl="0">
              <a:lnSpc>
                <a:spcPct val="100000"/>
              </a:lnSpc>
              <a:spcBef>
                <a:spcPts val="0"/>
              </a:spcBef>
              <a:spcAft>
                <a:spcPts val="0"/>
              </a:spcAft>
              <a:buClr>
                <a:schemeClr val="dk1"/>
              </a:buClr>
              <a:buSzPts val="1200"/>
              <a:buFont typeface="Calibri"/>
              <a:buChar char="-"/>
            </a:pPr>
            <a:r>
              <a:rPr lang="en-US"/>
              <a:t>What we eat, can impact our short-term state/mood</a:t>
            </a:r>
            <a:endParaRPr/>
          </a:p>
          <a:p>
            <a:pPr marL="628650" lvl="1" indent="-171450" algn="l" rtl="0">
              <a:lnSpc>
                <a:spcPct val="100000"/>
              </a:lnSpc>
              <a:spcBef>
                <a:spcPts val="0"/>
              </a:spcBef>
              <a:spcAft>
                <a:spcPts val="0"/>
              </a:spcAft>
              <a:buClr>
                <a:schemeClr val="dk1"/>
              </a:buClr>
              <a:buSzPts val="1200"/>
              <a:buFont typeface="Calibri"/>
              <a:buChar char="-"/>
            </a:pPr>
            <a:r>
              <a:rPr lang="en-US"/>
              <a:t>Foods that promote dopamine</a:t>
            </a:r>
            <a:endParaRPr/>
          </a:p>
          <a:p>
            <a:pPr marL="1085850" lvl="2" indent="-171450" algn="l" rtl="0">
              <a:lnSpc>
                <a:spcPct val="100000"/>
              </a:lnSpc>
              <a:spcBef>
                <a:spcPts val="0"/>
              </a:spcBef>
              <a:spcAft>
                <a:spcPts val="0"/>
              </a:spcAft>
              <a:buClr>
                <a:schemeClr val="dk1"/>
              </a:buClr>
              <a:buSzPts val="1200"/>
              <a:buFont typeface="Calibri"/>
              <a:buChar char="-"/>
            </a:pPr>
            <a:r>
              <a:rPr lang="en-US"/>
              <a:t>Make us feel good</a:t>
            </a:r>
            <a:endParaRPr/>
          </a:p>
          <a:p>
            <a:pPr marL="1085850" lvl="2" indent="-171450" algn="l" rtl="0">
              <a:lnSpc>
                <a:spcPct val="100000"/>
              </a:lnSpc>
              <a:spcBef>
                <a:spcPts val="0"/>
              </a:spcBef>
              <a:spcAft>
                <a:spcPts val="0"/>
              </a:spcAft>
              <a:buClr>
                <a:schemeClr val="dk1"/>
              </a:buClr>
              <a:buSzPts val="1200"/>
              <a:buFont typeface="Calibri"/>
              <a:buChar char="-"/>
            </a:pPr>
            <a:r>
              <a:rPr lang="en-US"/>
              <a:t>Increase energy and motivation</a:t>
            </a:r>
            <a:endParaRPr/>
          </a:p>
          <a:p>
            <a:pPr marL="628650" lvl="1" indent="-171450" algn="l" rtl="0">
              <a:lnSpc>
                <a:spcPct val="100000"/>
              </a:lnSpc>
              <a:spcBef>
                <a:spcPts val="0"/>
              </a:spcBef>
              <a:spcAft>
                <a:spcPts val="0"/>
              </a:spcAft>
              <a:buClr>
                <a:schemeClr val="dk1"/>
              </a:buClr>
              <a:buSzPts val="1200"/>
              <a:buFont typeface="Calibri"/>
              <a:buChar char="-"/>
            </a:pPr>
            <a:r>
              <a:rPr lang="en-US"/>
              <a:t>Foods that promote serotonin</a:t>
            </a:r>
            <a:endParaRPr/>
          </a:p>
          <a:p>
            <a:pPr marL="1085850" lvl="2" indent="-171450" algn="l" rtl="0">
              <a:lnSpc>
                <a:spcPct val="100000"/>
              </a:lnSpc>
              <a:spcBef>
                <a:spcPts val="0"/>
              </a:spcBef>
              <a:spcAft>
                <a:spcPts val="0"/>
              </a:spcAft>
              <a:buClr>
                <a:schemeClr val="dk1"/>
              </a:buClr>
              <a:buSzPts val="1200"/>
              <a:buFont typeface="Calibri"/>
              <a:buChar char="-"/>
            </a:pPr>
            <a:r>
              <a:rPr lang="en-US"/>
              <a:t>Makes us feel comfortable and bliss</a:t>
            </a:r>
            <a:endParaRPr/>
          </a:p>
          <a:p>
            <a:pPr marL="1085850" lvl="2" indent="-171450" algn="l" rtl="0">
              <a:lnSpc>
                <a:spcPct val="100000"/>
              </a:lnSpc>
              <a:spcBef>
                <a:spcPts val="0"/>
              </a:spcBef>
              <a:spcAft>
                <a:spcPts val="0"/>
              </a:spcAft>
              <a:buClr>
                <a:schemeClr val="dk1"/>
              </a:buClr>
              <a:buSzPts val="1200"/>
              <a:buFont typeface="Calibri"/>
              <a:buChar char="-"/>
            </a:pPr>
            <a:r>
              <a:rPr lang="en-US"/>
              <a:t>Increases ability to relax</a:t>
            </a:r>
            <a:endParaRPr/>
          </a:p>
          <a:p>
            <a:pPr marL="628650" lvl="1" indent="-171450" algn="l" rtl="0">
              <a:lnSpc>
                <a:spcPct val="100000"/>
              </a:lnSpc>
              <a:spcBef>
                <a:spcPts val="0"/>
              </a:spcBef>
              <a:spcAft>
                <a:spcPts val="0"/>
              </a:spcAft>
              <a:buClr>
                <a:schemeClr val="dk1"/>
              </a:buClr>
              <a:buSzPts val="1200"/>
              <a:buFont typeface="Calibri"/>
              <a:buChar char="-"/>
            </a:pPr>
            <a:r>
              <a:rPr lang="en-US"/>
              <a:t>Structuring food intake</a:t>
            </a:r>
            <a:endParaRPr/>
          </a:p>
          <a:p>
            <a:pPr marL="1085850" lvl="2" indent="-171450" algn="l" rtl="0">
              <a:lnSpc>
                <a:spcPct val="100000"/>
              </a:lnSpc>
              <a:spcBef>
                <a:spcPts val="0"/>
              </a:spcBef>
              <a:spcAft>
                <a:spcPts val="0"/>
              </a:spcAft>
              <a:buClr>
                <a:schemeClr val="dk1"/>
              </a:buClr>
              <a:buSzPts val="1200"/>
              <a:buFont typeface="Calibri"/>
              <a:buChar char="-"/>
            </a:pPr>
            <a:r>
              <a:rPr lang="en-US"/>
              <a:t>Foods which promote dopamine might be best consumed earlier during the day</a:t>
            </a:r>
            <a:endParaRPr/>
          </a:p>
          <a:p>
            <a:pPr marL="1085850" lvl="2" indent="-171450" algn="l" rtl="0">
              <a:lnSpc>
                <a:spcPct val="100000"/>
              </a:lnSpc>
              <a:spcBef>
                <a:spcPts val="0"/>
              </a:spcBef>
              <a:spcAft>
                <a:spcPts val="0"/>
              </a:spcAft>
              <a:buClr>
                <a:schemeClr val="dk1"/>
              </a:buClr>
              <a:buSzPts val="1200"/>
              <a:buFont typeface="Calibri"/>
              <a:buChar char="-"/>
            </a:pPr>
            <a:r>
              <a:rPr lang="en-US"/>
              <a:t>Foods which promote serotonin might be best consumed later during the day </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108" name="Google Shape;1108;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9" name="Google Shape;111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Diet &amp; Nutrition – Framing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Diet &amp; Nutrition directly impacts our mood, both chronically and acutely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Diet &amp; Nutrition</a:t>
            </a:r>
            <a:endParaRPr/>
          </a:p>
          <a:p>
            <a:pPr marL="628650" lvl="1" indent="-171450" algn="l" rtl="0">
              <a:lnSpc>
                <a:spcPct val="100000"/>
              </a:lnSpc>
              <a:spcBef>
                <a:spcPts val="0"/>
              </a:spcBef>
              <a:spcAft>
                <a:spcPts val="0"/>
              </a:spcAft>
              <a:buClr>
                <a:schemeClr val="dk1"/>
              </a:buClr>
              <a:buSzPts val="1200"/>
              <a:buFont typeface="Calibri"/>
              <a:buChar char="-"/>
            </a:pPr>
            <a:r>
              <a:rPr lang="en-US"/>
              <a:t>Everyone’s body is different</a:t>
            </a:r>
            <a:endParaRPr/>
          </a:p>
          <a:p>
            <a:pPr marL="1085850" lvl="2" indent="-171450" algn="l" rtl="0">
              <a:lnSpc>
                <a:spcPct val="100000"/>
              </a:lnSpc>
              <a:spcBef>
                <a:spcPts val="0"/>
              </a:spcBef>
              <a:spcAft>
                <a:spcPts val="0"/>
              </a:spcAft>
              <a:buClr>
                <a:schemeClr val="dk1"/>
              </a:buClr>
              <a:buSzPts val="1200"/>
              <a:buFont typeface="Calibri"/>
              <a:buChar char="-"/>
            </a:pPr>
            <a:r>
              <a:rPr lang="en-US"/>
              <a:t>Optimal diet will vary from individual to individual</a:t>
            </a:r>
            <a:endParaRPr/>
          </a:p>
          <a:p>
            <a:pPr marL="1543050" lvl="3" indent="-171450" algn="l" rtl="0">
              <a:lnSpc>
                <a:spcPct val="100000"/>
              </a:lnSpc>
              <a:spcBef>
                <a:spcPts val="0"/>
              </a:spcBef>
              <a:spcAft>
                <a:spcPts val="0"/>
              </a:spcAft>
              <a:buClr>
                <a:schemeClr val="dk1"/>
              </a:buClr>
              <a:buSzPts val="1200"/>
              <a:buFont typeface="Calibri"/>
              <a:buChar char="-"/>
            </a:pPr>
            <a:r>
              <a:rPr lang="en-US"/>
              <a:t>There is no once size fits all!</a:t>
            </a:r>
            <a:endParaRPr/>
          </a:p>
          <a:p>
            <a:pPr marL="1543050" lvl="3" indent="-171450" algn="l" rtl="0">
              <a:lnSpc>
                <a:spcPct val="100000"/>
              </a:lnSpc>
              <a:spcBef>
                <a:spcPts val="0"/>
              </a:spcBef>
              <a:spcAft>
                <a:spcPts val="0"/>
              </a:spcAft>
              <a:buClr>
                <a:schemeClr val="dk1"/>
              </a:buClr>
              <a:buSzPts val="1200"/>
              <a:buFont typeface="Calibri"/>
              <a:buChar char="-"/>
            </a:pPr>
            <a:r>
              <a:rPr lang="en-US"/>
              <a:t>Do your research and explore what works best for you!</a:t>
            </a:r>
            <a:endParaRPr/>
          </a:p>
          <a:p>
            <a:pPr marL="628650" lvl="1" indent="-171450" algn="l" rtl="0">
              <a:lnSpc>
                <a:spcPct val="100000"/>
              </a:lnSpc>
              <a:spcBef>
                <a:spcPts val="0"/>
              </a:spcBef>
              <a:spcAft>
                <a:spcPts val="0"/>
              </a:spcAft>
              <a:buClr>
                <a:schemeClr val="dk1"/>
              </a:buClr>
              <a:buSzPts val="1200"/>
              <a:buFont typeface="Calibri"/>
              <a:buChar char="-"/>
            </a:pPr>
            <a:r>
              <a:rPr lang="en-US"/>
              <a:t>However, there are some common factors of a good diet:</a:t>
            </a:r>
            <a:endParaRPr/>
          </a:p>
          <a:p>
            <a:pPr marL="1085850" lvl="2" indent="-171450" algn="l" rtl="0">
              <a:lnSpc>
                <a:spcPct val="100000"/>
              </a:lnSpc>
              <a:spcBef>
                <a:spcPts val="0"/>
              </a:spcBef>
              <a:spcAft>
                <a:spcPts val="0"/>
              </a:spcAft>
              <a:buClr>
                <a:schemeClr val="dk1"/>
              </a:buClr>
              <a:buSzPts val="1200"/>
              <a:buFont typeface="Calibri"/>
              <a:buChar char="-"/>
            </a:pPr>
            <a:r>
              <a:rPr lang="en-US"/>
              <a:t>Low in processed foods</a:t>
            </a:r>
            <a:endParaRPr/>
          </a:p>
          <a:p>
            <a:pPr marL="1085850" lvl="2" indent="-171450" algn="l" rtl="0">
              <a:lnSpc>
                <a:spcPct val="100000"/>
              </a:lnSpc>
              <a:spcBef>
                <a:spcPts val="0"/>
              </a:spcBef>
              <a:spcAft>
                <a:spcPts val="0"/>
              </a:spcAft>
              <a:buClr>
                <a:schemeClr val="dk1"/>
              </a:buClr>
              <a:buSzPts val="1200"/>
              <a:buFont typeface="Calibri"/>
              <a:buChar char="-"/>
            </a:pPr>
            <a:r>
              <a:rPr lang="en-US"/>
              <a:t>High in vitamins and nutrients</a:t>
            </a:r>
            <a:endParaRPr/>
          </a:p>
          <a:p>
            <a:pPr marL="1085850" lvl="2" indent="-171450" algn="l" rtl="0">
              <a:lnSpc>
                <a:spcPct val="100000"/>
              </a:lnSpc>
              <a:spcBef>
                <a:spcPts val="0"/>
              </a:spcBef>
              <a:spcAft>
                <a:spcPts val="0"/>
              </a:spcAft>
              <a:buClr>
                <a:schemeClr val="dk1"/>
              </a:buClr>
              <a:buSzPts val="1200"/>
              <a:buFont typeface="Calibri"/>
              <a:buChar char="-"/>
            </a:pPr>
            <a:r>
              <a:rPr lang="en-US"/>
              <a:t>High in beneficial amino acids</a:t>
            </a:r>
            <a:endParaRPr/>
          </a:p>
          <a:p>
            <a:pPr marL="1085850" lvl="2" indent="-171450" algn="l" rtl="0">
              <a:lnSpc>
                <a:spcPct val="100000"/>
              </a:lnSpc>
              <a:spcBef>
                <a:spcPts val="0"/>
              </a:spcBef>
              <a:spcAft>
                <a:spcPts val="0"/>
              </a:spcAft>
              <a:buClr>
                <a:schemeClr val="dk1"/>
              </a:buClr>
              <a:buSzPts val="1200"/>
              <a:buFont typeface="Calibri"/>
              <a:buChar char="-"/>
            </a:pPr>
            <a:r>
              <a:rPr lang="en-US"/>
              <a:t>High in Omega 3 fatty acids</a:t>
            </a:r>
            <a:endParaRPr/>
          </a:p>
          <a:p>
            <a:pPr marL="1085850" lvl="2" indent="-171450" algn="l" rtl="0">
              <a:lnSpc>
                <a:spcPct val="100000"/>
              </a:lnSpc>
              <a:spcBef>
                <a:spcPts val="0"/>
              </a:spcBef>
              <a:spcAft>
                <a:spcPts val="0"/>
              </a:spcAft>
              <a:buClr>
                <a:schemeClr val="dk1"/>
              </a:buClr>
              <a:buSzPts val="1200"/>
              <a:buFont typeface="Calibri"/>
              <a:buChar char="-"/>
            </a:pPr>
            <a:r>
              <a:rPr lang="en-US"/>
              <a:t>Incorporates calorie restriction</a:t>
            </a:r>
            <a:endParaRPr/>
          </a:p>
          <a:p>
            <a:pPr marL="1085850" lvl="2" indent="-171450" algn="l" rtl="0">
              <a:lnSpc>
                <a:spcPct val="100000"/>
              </a:lnSpc>
              <a:spcBef>
                <a:spcPts val="0"/>
              </a:spcBef>
              <a:spcAft>
                <a:spcPts val="0"/>
              </a:spcAft>
              <a:buClr>
                <a:schemeClr val="dk1"/>
              </a:buClr>
              <a:buSzPts val="1200"/>
              <a:buFont typeface="Calibri"/>
              <a:buChar char="-"/>
            </a:pPr>
            <a:r>
              <a:rPr lang="en-US"/>
              <a:t>Incorporates probiotic foods</a:t>
            </a:r>
            <a:endParaRPr/>
          </a:p>
          <a:p>
            <a:pPr marL="1085850" lvl="2" indent="-171450" algn="l" rtl="0">
              <a:lnSpc>
                <a:spcPct val="100000"/>
              </a:lnSpc>
              <a:spcBef>
                <a:spcPts val="0"/>
              </a:spcBef>
              <a:spcAft>
                <a:spcPts val="0"/>
              </a:spcAft>
              <a:buClr>
                <a:schemeClr val="dk1"/>
              </a:buClr>
              <a:buSzPts val="1200"/>
              <a:buFont typeface="Calibri"/>
              <a:buChar char="-"/>
            </a:pPr>
            <a:r>
              <a:rPr lang="en-US"/>
              <a:t>Incorporates organic whole foods </a:t>
            </a:r>
            <a:endParaRPr/>
          </a:p>
          <a:p>
            <a:pPr marL="1085850" lvl="2"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Water Intake</a:t>
            </a:r>
            <a:endParaRPr/>
          </a:p>
          <a:p>
            <a:pPr marL="628650" lvl="1" indent="-171450" algn="l" rtl="0">
              <a:lnSpc>
                <a:spcPct val="100000"/>
              </a:lnSpc>
              <a:spcBef>
                <a:spcPts val="0"/>
              </a:spcBef>
              <a:spcAft>
                <a:spcPts val="0"/>
              </a:spcAft>
              <a:buClr>
                <a:schemeClr val="dk1"/>
              </a:buClr>
              <a:buSzPts val="1200"/>
              <a:buFont typeface="Calibri"/>
              <a:buChar char="-"/>
            </a:pPr>
            <a:r>
              <a:rPr lang="en-US"/>
              <a:t>Sufficient water intake is absolutely critical for our bodies to operate properly </a:t>
            </a:r>
            <a:endParaRPr/>
          </a:p>
          <a:p>
            <a:pPr marL="1085850" lvl="2" indent="-171450" algn="l" rtl="0">
              <a:lnSpc>
                <a:spcPct val="100000"/>
              </a:lnSpc>
              <a:spcBef>
                <a:spcPts val="0"/>
              </a:spcBef>
              <a:spcAft>
                <a:spcPts val="0"/>
              </a:spcAft>
              <a:buClr>
                <a:schemeClr val="dk1"/>
              </a:buClr>
              <a:buSzPts val="1200"/>
              <a:buFont typeface="Calibri"/>
              <a:buChar char="-"/>
            </a:pPr>
            <a:r>
              <a:rPr lang="en-US"/>
              <a:t>Minimum amounts:</a:t>
            </a:r>
            <a:endParaRPr/>
          </a:p>
          <a:p>
            <a:pPr marL="1543050" lvl="3" indent="-171450" algn="l" rtl="0">
              <a:lnSpc>
                <a:spcPct val="100000"/>
              </a:lnSpc>
              <a:spcBef>
                <a:spcPts val="0"/>
              </a:spcBef>
              <a:spcAft>
                <a:spcPts val="0"/>
              </a:spcAft>
              <a:buClr>
                <a:schemeClr val="dk1"/>
              </a:buClr>
              <a:buSzPts val="1200"/>
              <a:buFont typeface="Calibri"/>
              <a:buChar char="-"/>
            </a:pPr>
            <a:r>
              <a:rPr lang="en-US"/>
              <a:t>3.7L for men</a:t>
            </a:r>
            <a:endParaRPr/>
          </a:p>
          <a:p>
            <a:pPr marL="1543050" lvl="3" indent="-171450" algn="l" rtl="0">
              <a:lnSpc>
                <a:spcPct val="100000"/>
              </a:lnSpc>
              <a:spcBef>
                <a:spcPts val="0"/>
              </a:spcBef>
              <a:spcAft>
                <a:spcPts val="0"/>
              </a:spcAft>
              <a:buClr>
                <a:schemeClr val="dk1"/>
              </a:buClr>
              <a:buSzPts val="1200"/>
              <a:buFont typeface="Calibri"/>
              <a:buChar char="-"/>
            </a:pPr>
            <a:r>
              <a:rPr lang="en-US"/>
              <a:t>2.7L for women </a:t>
            </a:r>
            <a:endParaRPr/>
          </a:p>
          <a:p>
            <a:pPr marL="2000250" lvl="4" indent="-171450" algn="l" rtl="0">
              <a:lnSpc>
                <a:spcPct val="100000"/>
              </a:lnSpc>
              <a:spcBef>
                <a:spcPts val="0"/>
              </a:spcBef>
              <a:spcAft>
                <a:spcPts val="0"/>
              </a:spcAft>
              <a:buClr>
                <a:schemeClr val="dk1"/>
              </a:buClr>
              <a:buSzPts val="1200"/>
              <a:buFont typeface="Calibri"/>
              <a:buChar char="-"/>
            </a:pPr>
            <a:r>
              <a:rPr lang="en-US"/>
              <a:t>About 20% of this will come from diet</a:t>
            </a:r>
            <a:endParaRPr/>
          </a:p>
          <a:p>
            <a:pPr marL="2000250" lvl="4" indent="-171450" algn="l" rtl="0">
              <a:lnSpc>
                <a:spcPct val="100000"/>
              </a:lnSpc>
              <a:spcBef>
                <a:spcPts val="0"/>
              </a:spcBef>
              <a:spcAft>
                <a:spcPts val="0"/>
              </a:spcAft>
              <a:buClr>
                <a:schemeClr val="dk1"/>
              </a:buClr>
              <a:buSzPts val="1200"/>
              <a:buFont typeface="Calibri"/>
              <a:buChar char="-"/>
            </a:pPr>
            <a:r>
              <a:rPr lang="en-US"/>
              <a:t>So about 8 – 12 cups of water is necessary</a:t>
            </a:r>
            <a:endParaRPr/>
          </a:p>
        </p:txBody>
      </p:sp>
      <p:sp>
        <p:nvSpPr>
          <p:cNvPr id="1120" name="Google Shape;112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Diet &amp; Nutrition - Aspects</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Diet &amp; Nutrition directly impacts our mood, both chronically and acutely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Processed Foods</a:t>
            </a:r>
            <a:endParaRPr/>
          </a:p>
          <a:p>
            <a:pPr marL="628650" lvl="1" indent="-171450" algn="l" rtl="0">
              <a:lnSpc>
                <a:spcPct val="100000"/>
              </a:lnSpc>
              <a:spcBef>
                <a:spcPts val="0"/>
              </a:spcBef>
              <a:spcAft>
                <a:spcPts val="0"/>
              </a:spcAft>
              <a:buClr>
                <a:schemeClr val="dk1"/>
              </a:buClr>
              <a:buSzPts val="1200"/>
              <a:buFont typeface="Calibri"/>
              <a:buChar char="-"/>
            </a:pPr>
            <a:r>
              <a:rPr lang="en-US"/>
              <a:t>Processed foods contain an array of nasty things</a:t>
            </a:r>
            <a:endParaRPr/>
          </a:p>
          <a:p>
            <a:pPr marL="1085850" lvl="2" indent="-171450" algn="l" rtl="0">
              <a:lnSpc>
                <a:spcPct val="100000"/>
              </a:lnSpc>
              <a:spcBef>
                <a:spcPts val="0"/>
              </a:spcBef>
              <a:spcAft>
                <a:spcPts val="0"/>
              </a:spcAft>
              <a:buClr>
                <a:schemeClr val="dk1"/>
              </a:buClr>
              <a:buSzPts val="1200"/>
              <a:buFont typeface="Calibri"/>
              <a:buChar char="-"/>
            </a:pPr>
            <a:r>
              <a:rPr lang="en-US"/>
              <a:t>Processed sugars</a:t>
            </a:r>
            <a:endParaRPr/>
          </a:p>
          <a:p>
            <a:pPr marL="1543050" lvl="3" indent="-171450" algn="l" rtl="0">
              <a:lnSpc>
                <a:spcPct val="100000"/>
              </a:lnSpc>
              <a:spcBef>
                <a:spcPts val="0"/>
              </a:spcBef>
              <a:spcAft>
                <a:spcPts val="0"/>
              </a:spcAft>
              <a:buClr>
                <a:schemeClr val="dk1"/>
              </a:buClr>
              <a:buSzPts val="1200"/>
              <a:buFont typeface="Calibri"/>
              <a:buChar char="-"/>
            </a:pPr>
            <a:r>
              <a:rPr lang="en-US"/>
              <a:t>Our bodies have not evolved to deal with processed sugars</a:t>
            </a:r>
            <a:endParaRPr/>
          </a:p>
          <a:p>
            <a:pPr marL="2000250" lvl="4" indent="-171450" algn="l" rtl="0">
              <a:lnSpc>
                <a:spcPct val="100000"/>
              </a:lnSpc>
              <a:spcBef>
                <a:spcPts val="0"/>
              </a:spcBef>
              <a:spcAft>
                <a:spcPts val="0"/>
              </a:spcAft>
              <a:buClr>
                <a:schemeClr val="dk1"/>
              </a:buClr>
              <a:buSzPts val="1200"/>
              <a:buFont typeface="Calibri"/>
              <a:buChar char="-"/>
            </a:pPr>
            <a:r>
              <a:rPr lang="en-US"/>
              <a:t>Spike insulin</a:t>
            </a:r>
            <a:endParaRPr/>
          </a:p>
          <a:p>
            <a:pPr marL="2457450" lvl="5" indent="-171450" algn="l" rtl="0">
              <a:lnSpc>
                <a:spcPct val="100000"/>
              </a:lnSpc>
              <a:spcBef>
                <a:spcPts val="0"/>
              </a:spcBef>
              <a:spcAft>
                <a:spcPts val="0"/>
              </a:spcAft>
              <a:buClr>
                <a:schemeClr val="dk1"/>
              </a:buClr>
              <a:buSzPts val="1200"/>
              <a:buFont typeface="Calibri"/>
              <a:buChar char="-"/>
            </a:pPr>
            <a:r>
              <a:rPr lang="en-US"/>
              <a:t>Not good for chronic health</a:t>
            </a:r>
            <a:endParaRPr/>
          </a:p>
          <a:p>
            <a:pPr marL="2000250" lvl="4" indent="-171450" algn="l" rtl="0">
              <a:lnSpc>
                <a:spcPct val="100000"/>
              </a:lnSpc>
              <a:spcBef>
                <a:spcPts val="0"/>
              </a:spcBef>
              <a:spcAft>
                <a:spcPts val="0"/>
              </a:spcAft>
              <a:buClr>
                <a:schemeClr val="dk1"/>
              </a:buClr>
              <a:buSzPts val="1200"/>
              <a:buFont typeface="Calibri"/>
              <a:buChar char="-"/>
            </a:pPr>
            <a:r>
              <a:rPr lang="en-US"/>
              <a:t>Cause unconscious cravings </a:t>
            </a:r>
            <a:endParaRPr/>
          </a:p>
          <a:p>
            <a:pPr marL="1085850" lvl="2" indent="-171450" algn="l" rtl="0">
              <a:lnSpc>
                <a:spcPct val="100000"/>
              </a:lnSpc>
              <a:spcBef>
                <a:spcPts val="0"/>
              </a:spcBef>
              <a:spcAft>
                <a:spcPts val="0"/>
              </a:spcAft>
              <a:buClr>
                <a:schemeClr val="dk1"/>
              </a:buClr>
              <a:buSzPts val="1200"/>
              <a:buFont typeface="Calibri"/>
              <a:buChar char="-"/>
            </a:pPr>
            <a:r>
              <a:rPr lang="en-US"/>
              <a:t>Artificial sweeteners</a:t>
            </a:r>
            <a:endParaRPr/>
          </a:p>
          <a:p>
            <a:pPr marL="1543050" lvl="3" indent="-171450" algn="l" rtl="0">
              <a:lnSpc>
                <a:spcPct val="100000"/>
              </a:lnSpc>
              <a:spcBef>
                <a:spcPts val="0"/>
              </a:spcBef>
              <a:spcAft>
                <a:spcPts val="0"/>
              </a:spcAft>
              <a:buClr>
                <a:schemeClr val="dk1"/>
              </a:buClr>
              <a:buSzPts val="1200"/>
              <a:buFont typeface="Calibri"/>
              <a:buChar char="-"/>
            </a:pPr>
            <a:r>
              <a:rPr lang="en-US"/>
              <a:t>Most disrupt the microbiome</a:t>
            </a:r>
            <a:endParaRPr/>
          </a:p>
          <a:p>
            <a:pPr marL="2000250" lvl="4" indent="-171450" algn="l" rtl="0">
              <a:lnSpc>
                <a:spcPct val="100000"/>
              </a:lnSpc>
              <a:spcBef>
                <a:spcPts val="0"/>
              </a:spcBef>
              <a:spcAft>
                <a:spcPts val="0"/>
              </a:spcAft>
              <a:buClr>
                <a:schemeClr val="dk1"/>
              </a:buClr>
              <a:buSzPts val="1200"/>
              <a:buFont typeface="Calibri"/>
              <a:buChar char="-"/>
            </a:pPr>
            <a:r>
              <a:rPr lang="en-US"/>
              <a:t>Stevia may be the exception</a:t>
            </a:r>
            <a:endParaRPr/>
          </a:p>
          <a:p>
            <a:pPr marL="1543050" lvl="3" indent="-171450" algn="l" rtl="0">
              <a:lnSpc>
                <a:spcPct val="100000"/>
              </a:lnSpc>
              <a:spcBef>
                <a:spcPts val="0"/>
              </a:spcBef>
              <a:spcAft>
                <a:spcPts val="0"/>
              </a:spcAft>
              <a:buClr>
                <a:schemeClr val="dk1"/>
              </a:buClr>
              <a:buSzPts val="1200"/>
              <a:buFont typeface="Calibri"/>
              <a:buChar char="-"/>
            </a:pPr>
            <a:r>
              <a:rPr lang="en-US"/>
              <a:t>Emulsifiers </a:t>
            </a:r>
            <a:endParaRPr/>
          </a:p>
          <a:p>
            <a:pPr marL="2000250" lvl="4" indent="-171450" algn="l" rtl="0">
              <a:lnSpc>
                <a:spcPct val="100000"/>
              </a:lnSpc>
              <a:spcBef>
                <a:spcPts val="0"/>
              </a:spcBef>
              <a:spcAft>
                <a:spcPts val="0"/>
              </a:spcAft>
              <a:buClr>
                <a:schemeClr val="dk1"/>
              </a:buClr>
              <a:buSzPts val="1200"/>
              <a:buFont typeface="Calibri"/>
              <a:buChar char="-"/>
            </a:pPr>
            <a:r>
              <a:rPr lang="en-US"/>
              <a:t>Strip the mucosal lining of the gut, limiting important signaling</a:t>
            </a:r>
            <a:endParaRPr/>
          </a:p>
          <a:p>
            <a:pPr marL="2000250" lvl="4"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Vitamins and Nutrients</a:t>
            </a:r>
            <a:endParaRPr/>
          </a:p>
          <a:p>
            <a:pPr marL="628650" lvl="1" indent="-171450" algn="l" rtl="0">
              <a:lnSpc>
                <a:spcPct val="100000"/>
              </a:lnSpc>
              <a:spcBef>
                <a:spcPts val="0"/>
              </a:spcBef>
              <a:spcAft>
                <a:spcPts val="0"/>
              </a:spcAft>
              <a:buClr>
                <a:schemeClr val="dk1"/>
              </a:buClr>
              <a:buSzPts val="1200"/>
              <a:buFont typeface="Calibri"/>
              <a:buChar char="-"/>
            </a:pPr>
            <a:r>
              <a:rPr lang="en-US"/>
              <a:t>Vitamin D</a:t>
            </a:r>
            <a:endParaRPr/>
          </a:p>
          <a:p>
            <a:pPr marL="1085850" lvl="2" indent="-171450" algn="l" rtl="0">
              <a:lnSpc>
                <a:spcPct val="100000"/>
              </a:lnSpc>
              <a:spcBef>
                <a:spcPts val="0"/>
              </a:spcBef>
              <a:spcAft>
                <a:spcPts val="0"/>
              </a:spcAft>
              <a:buClr>
                <a:schemeClr val="dk1"/>
              </a:buClr>
              <a:buSzPts val="1200"/>
              <a:buFont typeface="Calibri"/>
              <a:buChar char="-"/>
            </a:pPr>
            <a:r>
              <a:rPr lang="en-US"/>
              <a:t>Critical for serotonin production</a:t>
            </a:r>
            <a:endParaRPr/>
          </a:p>
          <a:p>
            <a:pPr marL="628650" lvl="1" indent="-171450" algn="l" rtl="0">
              <a:lnSpc>
                <a:spcPct val="100000"/>
              </a:lnSpc>
              <a:spcBef>
                <a:spcPts val="0"/>
              </a:spcBef>
              <a:spcAft>
                <a:spcPts val="0"/>
              </a:spcAft>
              <a:buClr>
                <a:schemeClr val="dk1"/>
              </a:buClr>
              <a:buSzPts val="1200"/>
              <a:buFont typeface="Calibri"/>
              <a:buChar char="-"/>
            </a:pPr>
            <a:r>
              <a:rPr lang="en-US"/>
              <a:t>Micronutrients </a:t>
            </a:r>
            <a:endParaRPr/>
          </a:p>
          <a:p>
            <a:pPr marL="1085850" lvl="2" indent="-171450" algn="l" rtl="0">
              <a:lnSpc>
                <a:spcPct val="100000"/>
              </a:lnSpc>
              <a:spcBef>
                <a:spcPts val="0"/>
              </a:spcBef>
              <a:spcAft>
                <a:spcPts val="0"/>
              </a:spcAft>
              <a:buClr>
                <a:schemeClr val="dk1"/>
              </a:buClr>
              <a:buSzPts val="1200"/>
              <a:buFont typeface="Calibri"/>
              <a:buChar char="-"/>
            </a:pPr>
            <a:r>
              <a:rPr lang="en-US"/>
              <a:t>Supports health and longevity</a:t>
            </a:r>
            <a:endParaRPr/>
          </a:p>
          <a:p>
            <a:pPr marL="1085850" lvl="2" indent="-171450" algn="l" rtl="0">
              <a:lnSpc>
                <a:spcPct val="100000"/>
              </a:lnSpc>
              <a:spcBef>
                <a:spcPts val="0"/>
              </a:spcBef>
              <a:spcAft>
                <a:spcPts val="0"/>
              </a:spcAft>
              <a:buClr>
                <a:schemeClr val="dk1"/>
              </a:buClr>
              <a:buSzPts val="1200"/>
              <a:buFont typeface="Calibri"/>
              <a:buChar char="-"/>
            </a:pPr>
            <a:r>
              <a:rPr lang="en-US"/>
              <a:t>Dark leafy green vegetables are your friends!</a:t>
            </a:r>
            <a:endParaRPr/>
          </a:p>
          <a:p>
            <a:pPr marL="1543050" lvl="3" indent="-171450" algn="l" rtl="0">
              <a:lnSpc>
                <a:spcPct val="100000"/>
              </a:lnSpc>
              <a:spcBef>
                <a:spcPts val="0"/>
              </a:spcBef>
              <a:spcAft>
                <a:spcPts val="0"/>
              </a:spcAft>
              <a:buClr>
                <a:schemeClr val="dk1"/>
              </a:buClr>
              <a:buSzPts val="1200"/>
              <a:buFont typeface="Calibri"/>
              <a:buChar char="-"/>
            </a:pPr>
            <a:r>
              <a:rPr lang="en-US"/>
              <a:t>Spinach, kale etc.</a:t>
            </a:r>
            <a:endParaRPr/>
          </a:p>
          <a:p>
            <a:pPr marL="628650" lvl="1" indent="-171450" algn="l" rtl="0">
              <a:lnSpc>
                <a:spcPct val="100000"/>
              </a:lnSpc>
              <a:spcBef>
                <a:spcPts val="0"/>
              </a:spcBef>
              <a:spcAft>
                <a:spcPts val="0"/>
              </a:spcAft>
              <a:buClr>
                <a:schemeClr val="dk1"/>
              </a:buClr>
              <a:buSzPts val="1200"/>
              <a:buFont typeface="Calibri"/>
              <a:buChar char="-"/>
            </a:pPr>
            <a:r>
              <a:rPr lang="en-US"/>
              <a:t>The literature also supports the use of multivitamins</a:t>
            </a:r>
            <a:endParaRPr/>
          </a:p>
          <a:p>
            <a:pPr marL="171450" lvl="0" indent="-171450" algn="l" rtl="0">
              <a:lnSpc>
                <a:spcPct val="100000"/>
              </a:lnSpc>
              <a:spcBef>
                <a:spcPts val="0"/>
              </a:spcBef>
              <a:spcAft>
                <a:spcPts val="0"/>
              </a:spcAft>
              <a:buClr>
                <a:schemeClr val="dk1"/>
              </a:buClr>
              <a:buSzPts val="1200"/>
              <a:buFont typeface="Calibri"/>
              <a:buChar char="-"/>
            </a:pPr>
            <a:r>
              <a:rPr lang="en-US"/>
              <a:t>Selenium</a:t>
            </a:r>
            <a:endParaRPr/>
          </a:p>
          <a:p>
            <a:pPr marL="628650" lvl="1" indent="-171450" algn="l" rtl="0">
              <a:lnSpc>
                <a:spcPct val="100000"/>
              </a:lnSpc>
              <a:spcBef>
                <a:spcPts val="0"/>
              </a:spcBef>
              <a:spcAft>
                <a:spcPts val="0"/>
              </a:spcAft>
              <a:buClr>
                <a:schemeClr val="dk1"/>
              </a:buClr>
              <a:buSzPts val="1200"/>
              <a:buFont typeface="Calibri"/>
              <a:buChar char="-"/>
            </a:pPr>
            <a:r>
              <a:rPr lang="en-US"/>
              <a:t>Critical for thyroid functioning</a:t>
            </a:r>
            <a:endParaRPr/>
          </a:p>
          <a:p>
            <a:pPr marL="1085850" lvl="2" indent="-171450" algn="l" rtl="0">
              <a:lnSpc>
                <a:spcPct val="100000"/>
              </a:lnSpc>
              <a:spcBef>
                <a:spcPts val="0"/>
              </a:spcBef>
              <a:spcAft>
                <a:spcPts val="0"/>
              </a:spcAft>
              <a:buClr>
                <a:schemeClr val="dk1"/>
              </a:buClr>
              <a:buSzPts val="1200"/>
              <a:buFont typeface="Calibri"/>
              <a:buChar char="-"/>
            </a:pPr>
            <a:r>
              <a:rPr lang="en-US"/>
              <a:t>Important for energy </a:t>
            </a:r>
            <a:endParaRPr/>
          </a:p>
          <a:p>
            <a:pPr marL="1085850" lvl="2" indent="-171450" algn="l" rtl="0">
              <a:lnSpc>
                <a:spcPct val="100000"/>
              </a:lnSpc>
              <a:spcBef>
                <a:spcPts val="0"/>
              </a:spcBef>
              <a:spcAft>
                <a:spcPts val="0"/>
              </a:spcAft>
              <a:buClr>
                <a:schemeClr val="dk1"/>
              </a:buClr>
              <a:buSzPts val="1200"/>
              <a:buFont typeface="Calibri"/>
              <a:buChar char="-"/>
            </a:pPr>
            <a:r>
              <a:rPr lang="en-US"/>
              <a:t>Quite difficult to come by</a:t>
            </a:r>
            <a:endParaRPr/>
          </a:p>
          <a:p>
            <a:pPr marL="1543050" lvl="3" indent="-171450" algn="l" rtl="0">
              <a:lnSpc>
                <a:spcPct val="100000"/>
              </a:lnSpc>
              <a:spcBef>
                <a:spcPts val="0"/>
              </a:spcBef>
              <a:spcAft>
                <a:spcPts val="0"/>
              </a:spcAft>
              <a:buClr>
                <a:schemeClr val="dk1"/>
              </a:buClr>
              <a:buSzPts val="1200"/>
              <a:buFont typeface="Calibri"/>
              <a:buChar char="-"/>
            </a:pPr>
            <a:r>
              <a:rPr lang="en-US"/>
              <a:t>Found in very limited amounts in animal products and mushrooms</a:t>
            </a:r>
            <a:endParaRPr/>
          </a:p>
          <a:p>
            <a:pPr marL="1543050" lvl="3" indent="-171450" algn="l" rtl="0">
              <a:lnSpc>
                <a:spcPct val="100000"/>
              </a:lnSpc>
              <a:spcBef>
                <a:spcPts val="0"/>
              </a:spcBef>
              <a:spcAft>
                <a:spcPts val="0"/>
              </a:spcAft>
              <a:buClr>
                <a:schemeClr val="dk1"/>
              </a:buClr>
              <a:buSzPts val="1200"/>
              <a:buFont typeface="Calibri"/>
              <a:buChar char="-"/>
            </a:pPr>
            <a:r>
              <a:rPr lang="en-US"/>
              <a:t>Best source by far is Brazil nuts </a:t>
            </a:r>
            <a:endParaRPr/>
          </a:p>
          <a:p>
            <a:pPr marL="2000250" lvl="4" indent="-171450" algn="l" rtl="0">
              <a:lnSpc>
                <a:spcPct val="100000"/>
              </a:lnSpc>
              <a:spcBef>
                <a:spcPts val="0"/>
              </a:spcBef>
              <a:spcAft>
                <a:spcPts val="0"/>
              </a:spcAft>
              <a:buClr>
                <a:schemeClr val="dk1"/>
              </a:buClr>
              <a:buSzPts val="1200"/>
              <a:buFont typeface="Calibri"/>
              <a:buChar char="-"/>
            </a:pPr>
            <a:r>
              <a:rPr lang="en-US"/>
              <a:t>Do not overconsume </a:t>
            </a:r>
            <a:endParaRPr/>
          </a:p>
          <a:p>
            <a:pPr marL="2000250" lvl="4" indent="-171450" algn="l" rtl="0">
              <a:lnSpc>
                <a:spcPct val="100000"/>
              </a:lnSpc>
              <a:spcBef>
                <a:spcPts val="0"/>
              </a:spcBef>
              <a:spcAft>
                <a:spcPts val="0"/>
              </a:spcAft>
              <a:buClr>
                <a:schemeClr val="dk1"/>
              </a:buClr>
              <a:buSzPts val="1200"/>
              <a:buFont typeface="Calibri"/>
              <a:buChar char="-"/>
            </a:pPr>
            <a:r>
              <a:rPr lang="en-US"/>
              <a:t>Only need a couple per day</a:t>
            </a:r>
            <a:endParaRPr/>
          </a:p>
        </p:txBody>
      </p:sp>
      <p:sp>
        <p:nvSpPr>
          <p:cNvPr id="1132" name="Google Shape;1132;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3" name="Google Shape;1143;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Diet &amp; Nutrition – Aspects</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Diet &amp; Nutrition directly impacts our mood, both chronically and acutely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Beneficial Amino Acids</a:t>
            </a:r>
            <a:endParaRPr/>
          </a:p>
          <a:p>
            <a:pPr marL="628650" lvl="1" indent="-171450" algn="l" rtl="0">
              <a:lnSpc>
                <a:spcPct val="100000"/>
              </a:lnSpc>
              <a:spcBef>
                <a:spcPts val="0"/>
              </a:spcBef>
              <a:spcAft>
                <a:spcPts val="0"/>
              </a:spcAft>
              <a:buClr>
                <a:schemeClr val="dk1"/>
              </a:buClr>
              <a:buSzPts val="1200"/>
              <a:buFont typeface="Calibri"/>
              <a:buChar char="-"/>
            </a:pPr>
            <a:r>
              <a:rPr lang="en-US"/>
              <a:t>Amino acids are the building blocks of many things in our body</a:t>
            </a:r>
            <a:endParaRPr/>
          </a:p>
          <a:p>
            <a:pPr marL="1085850" lvl="2" indent="-171450" algn="l" rtl="0">
              <a:lnSpc>
                <a:spcPct val="100000"/>
              </a:lnSpc>
              <a:spcBef>
                <a:spcPts val="0"/>
              </a:spcBef>
              <a:spcAft>
                <a:spcPts val="0"/>
              </a:spcAft>
              <a:buClr>
                <a:schemeClr val="dk1"/>
              </a:buClr>
              <a:buSzPts val="1200"/>
              <a:buFont typeface="Calibri"/>
              <a:buChar char="-"/>
            </a:pPr>
            <a:r>
              <a:rPr lang="en-US"/>
              <a:t>Muscles</a:t>
            </a:r>
            <a:endParaRPr/>
          </a:p>
          <a:p>
            <a:pPr marL="1085850" lvl="2" indent="-171450" algn="l" rtl="0">
              <a:lnSpc>
                <a:spcPct val="100000"/>
              </a:lnSpc>
              <a:spcBef>
                <a:spcPts val="0"/>
              </a:spcBef>
              <a:spcAft>
                <a:spcPts val="0"/>
              </a:spcAft>
              <a:buClr>
                <a:schemeClr val="dk1"/>
              </a:buClr>
              <a:buSzPts val="1200"/>
              <a:buFont typeface="Calibri"/>
              <a:buChar char="-"/>
            </a:pPr>
            <a:r>
              <a:rPr lang="en-US"/>
              <a:t>Neurochemicals in the brain</a:t>
            </a:r>
            <a:endParaRPr/>
          </a:p>
          <a:p>
            <a:pPr marL="1543050" lvl="3" indent="-171450" algn="l" rtl="0">
              <a:lnSpc>
                <a:spcPct val="100000"/>
              </a:lnSpc>
              <a:spcBef>
                <a:spcPts val="0"/>
              </a:spcBef>
              <a:spcAft>
                <a:spcPts val="0"/>
              </a:spcAft>
              <a:buClr>
                <a:schemeClr val="dk1"/>
              </a:buClr>
              <a:buSzPts val="1200"/>
              <a:buFont typeface="Calibri"/>
              <a:buChar char="-"/>
            </a:pPr>
            <a:r>
              <a:rPr lang="en-US"/>
              <a:t>Important for wellbeing</a:t>
            </a:r>
            <a:endParaRPr/>
          </a:p>
          <a:p>
            <a:pPr marL="628650" lvl="1" indent="-171450" algn="l" rtl="0">
              <a:lnSpc>
                <a:spcPct val="100000"/>
              </a:lnSpc>
              <a:spcBef>
                <a:spcPts val="0"/>
              </a:spcBef>
              <a:spcAft>
                <a:spcPts val="0"/>
              </a:spcAft>
              <a:buClr>
                <a:schemeClr val="dk1"/>
              </a:buClr>
              <a:buSzPts val="1200"/>
              <a:buFont typeface="Calibri"/>
              <a:buChar char="-"/>
            </a:pPr>
            <a:r>
              <a:rPr lang="en-US"/>
              <a:t>L Tyrosine</a:t>
            </a:r>
            <a:endParaRPr/>
          </a:p>
          <a:p>
            <a:pPr marL="1085850" lvl="2" indent="-171450" algn="l" rtl="0">
              <a:lnSpc>
                <a:spcPct val="100000"/>
              </a:lnSpc>
              <a:spcBef>
                <a:spcPts val="0"/>
              </a:spcBef>
              <a:spcAft>
                <a:spcPts val="0"/>
              </a:spcAft>
              <a:buClr>
                <a:schemeClr val="dk1"/>
              </a:buClr>
              <a:buSzPts val="1200"/>
              <a:buFont typeface="Calibri"/>
              <a:buChar char="-"/>
            </a:pPr>
            <a:r>
              <a:rPr lang="en-US"/>
              <a:t>Found in high protein and fat foods</a:t>
            </a:r>
            <a:endParaRPr/>
          </a:p>
          <a:p>
            <a:pPr marL="1085850" lvl="2" indent="-171450" algn="l" rtl="0">
              <a:lnSpc>
                <a:spcPct val="100000"/>
              </a:lnSpc>
              <a:spcBef>
                <a:spcPts val="0"/>
              </a:spcBef>
              <a:spcAft>
                <a:spcPts val="0"/>
              </a:spcAft>
              <a:buClr>
                <a:schemeClr val="dk1"/>
              </a:buClr>
              <a:buSzPts val="1200"/>
              <a:buFont typeface="Calibri"/>
              <a:buChar char="-"/>
            </a:pPr>
            <a:r>
              <a:rPr lang="en-US"/>
              <a:t>Precursor to dopamine</a:t>
            </a:r>
            <a:endParaRPr/>
          </a:p>
          <a:p>
            <a:pPr marL="1085850" lvl="2" indent="-171450" algn="l" rtl="0">
              <a:lnSpc>
                <a:spcPct val="100000"/>
              </a:lnSpc>
              <a:spcBef>
                <a:spcPts val="0"/>
              </a:spcBef>
              <a:spcAft>
                <a:spcPts val="0"/>
              </a:spcAft>
              <a:buClr>
                <a:schemeClr val="dk1"/>
              </a:buClr>
              <a:buSzPts val="1200"/>
              <a:buFont typeface="Calibri"/>
              <a:buChar char="-"/>
            </a:pPr>
            <a:r>
              <a:rPr lang="en-US"/>
              <a:t>Increases mood, elevation and alertness</a:t>
            </a:r>
            <a:endParaRPr/>
          </a:p>
          <a:p>
            <a:pPr marL="628650" lvl="1" indent="-171450" algn="l" rtl="0">
              <a:lnSpc>
                <a:spcPct val="100000"/>
              </a:lnSpc>
              <a:spcBef>
                <a:spcPts val="0"/>
              </a:spcBef>
              <a:spcAft>
                <a:spcPts val="0"/>
              </a:spcAft>
              <a:buClr>
                <a:schemeClr val="dk1"/>
              </a:buClr>
              <a:buSzPts val="1200"/>
              <a:buFont typeface="Calibri"/>
              <a:buChar char="-"/>
            </a:pPr>
            <a:r>
              <a:rPr lang="en-US"/>
              <a:t>L Carnitine </a:t>
            </a:r>
            <a:endParaRPr/>
          </a:p>
          <a:p>
            <a:pPr marL="1085850" lvl="2" indent="-171450" algn="l" rtl="0">
              <a:lnSpc>
                <a:spcPct val="100000"/>
              </a:lnSpc>
              <a:spcBef>
                <a:spcPts val="0"/>
              </a:spcBef>
              <a:spcAft>
                <a:spcPts val="0"/>
              </a:spcAft>
              <a:buClr>
                <a:schemeClr val="dk1"/>
              </a:buClr>
              <a:buSzPts val="1200"/>
              <a:buFont typeface="Calibri"/>
              <a:buChar char="-"/>
            </a:pPr>
            <a:r>
              <a:rPr lang="en-US"/>
              <a:t>Found in meat (beef in particular)</a:t>
            </a:r>
            <a:endParaRPr/>
          </a:p>
          <a:p>
            <a:pPr marL="1085850" lvl="2" indent="-171450" algn="l" rtl="0">
              <a:lnSpc>
                <a:spcPct val="100000"/>
              </a:lnSpc>
              <a:spcBef>
                <a:spcPts val="0"/>
              </a:spcBef>
              <a:spcAft>
                <a:spcPts val="0"/>
              </a:spcAft>
              <a:buClr>
                <a:schemeClr val="dk1"/>
              </a:buClr>
              <a:buSzPts val="1200"/>
              <a:buFont typeface="Calibri"/>
              <a:buChar char="-"/>
            </a:pPr>
            <a:r>
              <a:rPr lang="en-US"/>
              <a:t>Has impressive effects on depression</a:t>
            </a:r>
            <a:endParaRPr/>
          </a:p>
          <a:p>
            <a:pPr marL="1085850" lvl="2"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Omega 3</a:t>
            </a:r>
            <a:endParaRPr/>
          </a:p>
          <a:p>
            <a:pPr marL="628650" lvl="1" indent="-171450" algn="l" rtl="0">
              <a:lnSpc>
                <a:spcPct val="100000"/>
              </a:lnSpc>
              <a:spcBef>
                <a:spcPts val="0"/>
              </a:spcBef>
              <a:spcAft>
                <a:spcPts val="0"/>
              </a:spcAft>
              <a:buClr>
                <a:schemeClr val="dk1"/>
              </a:buClr>
              <a:buSzPts val="1200"/>
              <a:buFont typeface="Calibri"/>
              <a:buChar char="-"/>
            </a:pPr>
            <a:r>
              <a:rPr lang="en-US"/>
              <a:t>The omega 3 to omega 6 fatty acid ratio has a profound effect on depression and mood</a:t>
            </a:r>
            <a:endParaRPr/>
          </a:p>
          <a:p>
            <a:pPr marL="628650" lvl="1" indent="-171450" algn="l" rtl="0">
              <a:lnSpc>
                <a:spcPct val="100000"/>
              </a:lnSpc>
              <a:spcBef>
                <a:spcPts val="0"/>
              </a:spcBef>
              <a:spcAft>
                <a:spcPts val="0"/>
              </a:spcAft>
              <a:buClr>
                <a:schemeClr val="dk1"/>
              </a:buClr>
              <a:buSzPts val="1200"/>
              <a:buFont typeface="Calibri"/>
              <a:buChar char="-"/>
            </a:pPr>
            <a:r>
              <a:rPr lang="en-US"/>
              <a:t>A higher omega 3 count (relative to Omega 6) will have a positive effect on mood</a:t>
            </a:r>
            <a:endParaRPr/>
          </a:p>
          <a:p>
            <a:pPr marL="628650" lvl="1" indent="-171450" algn="l" rtl="0">
              <a:lnSpc>
                <a:spcPct val="100000"/>
              </a:lnSpc>
              <a:spcBef>
                <a:spcPts val="0"/>
              </a:spcBef>
              <a:spcAft>
                <a:spcPts val="0"/>
              </a:spcAft>
              <a:buClr>
                <a:schemeClr val="dk1"/>
              </a:buClr>
              <a:buSzPts val="1200"/>
              <a:buFont typeface="Calibri"/>
              <a:buChar char="-"/>
            </a:pPr>
            <a:r>
              <a:rPr lang="en-US"/>
              <a:t>Studies have found that 1000mg of EPA (one of several omega 3 fatty acids), is just as effective as prosaic (an SSRI) in combatting depression</a:t>
            </a:r>
            <a:endParaRPr/>
          </a:p>
          <a:p>
            <a:pPr marL="1085850" lvl="2" indent="-171450" algn="l" rtl="0">
              <a:lnSpc>
                <a:spcPct val="100000"/>
              </a:lnSpc>
              <a:spcBef>
                <a:spcPts val="0"/>
              </a:spcBef>
              <a:spcAft>
                <a:spcPts val="0"/>
              </a:spcAft>
              <a:buClr>
                <a:schemeClr val="dk1"/>
              </a:buClr>
              <a:buSzPts val="1200"/>
              <a:buFont typeface="Calibri"/>
              <a:buChar char="-"/>
            </a:pPr>
            <a:r>
              <a:rPr lang="en-US"/>
              <a:t>Effective for both anxiety related depression and lethargic depression</a:t>
            </a:r>
            <a:endParaRPr/>
          </a:p>
          <a:p>
            <a:pPr marL="628650" lvl="1" indent="-171450" algn="l" rtl="0">
              <a:lnSpc>
                <a:spcPct val="100000"/>
              </a:lnSpc>
              <a:spcBef>
                <a:spcPts val="0"/>
              </a:spcBef>
              <a:spcAft>
                <a:spcPts val="0"/>
              </a:spcAft>
              <a:buClr>
                <a:schemeClr val="dk1"/>
              </a:buClr>
              <a:buSzPts val="1200"/>
              <a:buFont typeface="Calibri"/>
              <a:buChar char="-"/>
            </a:pPr>
            <a:r>
              <a:rPr lang="en-US"/>
              <a:t>Sources of Omega 3</a:t>
            </a:r>
            <a:endParaRPr/>
          </a:p>
          <a:p>
            <a:pPr marL="1085850" lvl="2" indent="-171450" algn="l" rtl="0">
              <a:lnSpc>
                <a:spcPct val="100000"/>
              </a:lnSpc>
              <a:spcBef>
                <a:spcPts val="0"/>
              </a:spcBef>
              <a:spcAft>
                <a:spcPts val="0"/>
              </a:spcAft>
              <a:buClr>
                <a:schemeClr val="dk1"/>
              </a:buClr>
              <a:buSzPts val="1200"/>
              <a:buFont typeface="Calibri"/>
              <a:buChar char="-"/>
            </a:pPr>
            <a:r>
              <a:rPr lang="en-US"/>
              <a:t>Best found in fish and fish oil</a:t>
            </a:r>
            <a:endParaRPr/>
          </a:p>
          <a:p>
            <a:pPr marL="1085850" lvl="2" indent="-171450" algn="l" rtl="0">
              <a:lnSpc>
                <a:spcPct val="100000"/>
              </a:lnSpc>
              <a:spcBef>
                <a:spcPts val="0"/>
              </a:spcBef>
              <a:spcAft>
                <a:spcPts val="0"/>
              </a:spcAft>
              <a:buClr>
                <a:schemeClr val="dk1"/>
              </a:buClr>
              <a:buSzPts val="1200"/>
              <a:buFont typeface="Calibri"/>
              <a:buChar char="-"/>
            </a:pPr>
            <a:r>
              <a:rPr lang="en-US"/>
              <a:t>Also found in nuts (particularly walnuts) and seeds </a:t>
            </a:r>
            <a:endParaRPr/>
          </a:p>
          <a:p>
            <a:pPr marL="628650" lvl="1" indent="-95250" algn="l" rtl="0">
              <a:lnSpc>
                <a:spcPct val="100000"/>
              </a:lnSpc>
              <a:spcBef>
                <a:spcPts val="0"/>
              </a:spcBef>
              <a:spcAft>
                <a:spcPts val="0"/>
              </a:spcAft>
              <a:buClr>
                <a:schemeClr val="dk1"/>
              </a:buClr>
              <a:buSzPts val="1200"/>
              <a:buFont typeface="Calibri"/>
              <a:buNone/>
            </a:pPr>
            <a:endParaRPr/>
          </a:p>
          <a:p>
            <a:pPr marL="628650" lvl="1" indent="-95250" algn="l" rtl="0">
              <a:lnSpc>
                <a:spcPct val="100000"/>
              </a:lnSpc>
              <a:spcBef>
                <a:spcPts val="0"/>
              </a:spcBef>
              <a:spcAft>
                <a:spcPts val="0"/>
              </a:spcAft>
              <a:buClr>
                <a:schemeClr val="dk1"/>
              </a:buClr>
              <a:buSzPts val="1200"/>
              <a:buFont typeface="Calibri"/>
              <a:buNone/>
            </a:pPr>
            <a:endParaRPr/>
          </a:p>
        </p:txBody>
      </p:sp>
      <p:sp>
        <p:nvSpPr>
          <p:cNvPr id="1144" name="Google Shape;1144;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5" name="Google Shape;1155;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Diet &amp; Nutrition - Aspects</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Diet &amp; Nutrition directly impacts our mood, both chronically and acutely</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Calorie Restriction</a:t>
            </a:r>
            <a:endParaRPr/>
          </a:p>
          <a:p>
            <a:pPr marL="628650" lvl="1" indent="-171450" algn="l" rtl="0">
              <a:lnSpc>
                <a:spcPct val="100000"/>
              </a:lnSpc>
              <a:spcBef>
                <a:spcPts val="0"/>
              </a:spcBef>
              <a:spcAft>
                <a:spcPts val="0"/>
              </a:spcAft>
              <a:buClr>
                <a:schemeClr val="dk1"/>
              </a:buClr>
              <a:buSzPts val="1200"/>
              <a:buFont typeface="Calibri"/>
              <a:buChar char="-"/>
            </a:pPr>
            <a:r>
              <a:rPr lang="en-US"/>
              <a:t>Most prominently seen in the form of intermittent fasting</a:t>
            </a:r>
            <a:endParaRPr/>
          </a:p>
          <a:p>
            <a:pPr marL="1085850" lvl="2" indent="-171450" algn="l" rtl="0">
              <a:lnSpc>
                <a:spcPct val="100000"/>
              </a:lnSpc>
              <a:spcBef>
                <a:spcPts val="0"/>
              </a:spcBef>
              <a:spcAft>
                <a:spcPts val="0"/>
              </a:spcAft>
              <a:buClr>
                <a:schemeClr val="dk1"/>
              </a:buClr>
              <a:buSzPts val="1200"/>
              <a:buFont typeface="Calibri"/>
              <a:buChar char="-"/>
            </a:pPr>
            <a:r>
              <a:rPr lang="en-US"/>
              <a:t>Most common protocol is 16:8</a:t>
            </a:r>
            <a:endParaRPr/>
          </a:p>
          <a:p>
            <a:pPr marL="1543050" lvl="3" indent="-171450" algn="l" rtl="0">
              <a:lnSpc>
                <a:spcPct val="100000"/>
              </a:lnSpc>
              <a:spcBef>
                <a:spcPts val="0"/>
              </a:spcBef>
              <a:spcAft>
                <a:spcPts val="0"/>
              </a:spcAft>
              <a:buClr>
                <a:schemeClr val="dk1"/>
              </a:buClr>
              <a:buSzPts val="1200"/>
              <a:buFont typeface="Calibri"/>
              <a:buChar char="-"/>
            </a:pPr>
            <a:r>
              <a:rPr lang="en-US"/>
              <a:t>8 hour eating window</a:t>
            </a:r>
            <a:endParaRPr/>
          </a:p>
          <a:p>
            <a:pPr marL="2000250" lvl="4" indent="-171450" algn="l" rtl="0">
              <a:lnSpc>
                <a:spcPct val="100000"/>
              </a:lnSpc>
              <a:spcBef>
                <a:spcPts val="0"/>
              </a:spcBef>
              <a:spcAft>
                <a:spcPts val="0"/>
              </a:spcAft>
              <a:buClr>
                <a:schemeClr val="dk1"/>
              </a:buClr>
              <a:buSzPts val="1200"/>
              <a:buFont typeface="Calibri"/>
              <a:buChar char="-"/>
            </a:pPr>
            <a:r>
              <a:rPr lang="en-US"/>
              <a:t>For instance, 12pm – 8pm</a:t>
            </a:r>
            <a:endParaRPr/>
          </a:p>
          <a:p>
            <a:pPr marL="1543050" lvl="3" indent="-171450" algn="l" rtl="0">
              <a:lnSpc>
                <a:spcPct val="100000"/>
              </a:lnSpc>
              <a:spcBef>
                <a:spcPts val="0"/>
              </a:spcBef>
              <a:spcAft>
                <a:spcPts val="0"/>
              </a:spcAft>
              <a:buClr>
                <a:schemeClr val="dk1"/>
              </a:buClr>
              <a:buSzPts val="1200"/>
              <a:buFont typeface="Calibri"/>
              <a:buChar char="-"/>
            </a:pPr>
            <a:r>
              <a:rPr lang="en-US"/>
              <a:t>16 hour fasting window</a:t>
            </a:r>
            <a:endParaRPr/>
          </a:p>
          <a:p>
            <a:pPr marL="2000250" lvl="4" indent="-171450" algn="l" rtl="0">
              <a:lnSpc>
                <a:spcPct val="100000"/>
              </a:lnSpc>
              <a:spcBef>
                <a:spcPts val="0"/>
              </a:spcBef>
              <a:spcAft>
                <a:spcPts val="0"/>
              </a:spcAft>
              <a:buClr>
                <a:schemeClr val="dk1"/>
              </a:buClr>
              <a:buSzPts val="1200"/>
              <a:buFont typeface="Calibri"/>
              <a:buChar char="-"/>
            </a:pPr>
            <a:r>
              <a:rPr lang="en-US"/>
              <a:t>For instance, 8pm – 12pm</a:t>
            </a:r>
            <a:endParaRPr/>
          </a:p>
          <a:p>
            <a:pPr marL="628650" lvl="1" indent="-171450" algn="l" rtl="0">
              <a:lnSpc>
                <a:spcPct val="100000"/>
              </a:lnSpc>
              <a:spcBef>
                <a:spcPts val="0"/>
              </a:spcBef>
              <a:spcAft>
                <a:spcPts val="0"/>
              </a:spcAft>
              <a:buClr>
                <a:schemeClr val="dk1"/>
              </a:buClr>
              <a:buSzPts val="1200"/>
              <a:buFont typeface="Calibri"/>
              <a:buChar char="-"/>
            </a:pPr>
            <a:r>
              <a:rPr lang="en-US"/>
              <a:t>Fantastic for longevity </a:t>
            </a:r>
            <a:endParaRPr/>
          </a:p>
          <a:p>
            <a:pPr marL="628650" lvl="1" indent="-171450" algn="l" rtl="0">
              <a:lnSpc>
                <a:spcPct val="100000"/>
              </a:lnSpc>
              <a:spcBef>
                <a:spcPts val="0"/>
              </a:spcBef>
              <a:spcAft>
                <a:spcPts val="0"/>
              </a:spcAft>
              <a:buClr>
                <a:schemeClr val="dk1"/>
              </a:buClr>
              <a:buSzPts val="1200"/>
              <a:buFont typeface="Calibri"/>
              <a:buChar char="-"/>
            </a:pPr>
            <a:r>
              <a:rPr lang="en-US"/>
              <a:t>Fasted states can also increase energy and mood </a:t>
            </a:r>
            <a:endParaRPr/>
          </a:p>
          <a:p>
            <a:pPr marL="628650" lvl="1" indent="-171450" algn="l" rtl="0">
              <a:lnSpc>
                <a:spcPct val="100000"/>
              </a:lnSpc>
              <a:spcBef>
                <a:spcPts val="0"/>
              </a:spcBef>
              <a:spcAft>
                <a:spcPts val="0"/>
              </a:spcAft>
              <a:buClr>
                <a:schemeClr val="dk1"/>
              </a:buClr>
              <a:buSzPts val="1200"/>
              <a:buFont typeface="Calibri"/>
              <a:buChar char="-"/>
            </a:pPr>
            <a:r>
              <a:rPr lang="en-US"/>
              <a:t>Some people do not gel with these protocols, start small and work up!</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Probiotics</a:t>
            </a:r>
            <a:endParaRPr/>
          </a:p>
          <a:p>
            <a:pPr marL="628650" lvl="1" indent="-171450" algn="l" rtl="0">
              <a:lnSpc>
                <a:spcPct val="100000"/>
              </a:lnSpc>
              <a:spcBef>
                <a:spcPts val="0"/>
              </a:spcBef>
              <a:spcAft>
                <a:spcPts val="0"/>
              </a:spcAft>
              <a:buClr>
                <a:schemeClr val="dk1"/>
              </a:buClr>
              <a:buSzPts val="1200"/>
              <a:buFont typeface="Calibri"/>
              <a:buChar char="-"/>
            </a:pPr>
            <a:r>
              <a:rPr lang="en-US"/>
              <a:t>Probiotics can help support a healthy microbiome</a:t>
            </a:r>
            <a:endParaRPr/>
          </a:p>
          <a:p>
            <a:pPr marL="628650" lvl="1" indent="-171450" algn="l" rtl="0">
              <a:lnSpc>
                <a:spcPct val="100000"/>
              </a:lnSpc>
              <a:spcBef>
                <a:spcPts val="0"/>
              </a:spcBef>
              <a:spcAft>
                <a:spcPts val="0"/>
              </a:spcAft>
              <a:buClr>
                <a:schemeClr val="dk1"/>
              </a:buClr>
              <a:buSzPts val="1200"/>
              <a:buFont typeface="Calibri"/>
              <a:buChar char="-"/>
            </a:pPr>
            <a:r>
              <a:rPr lang="en-US"/>
              <a:t>A healthy microbiome results in elevated mood, digestion, immune system functioning and healthy gut brain access</a:t>
            </a:r>
            <a:endParaRPr/>
          </a:p>
          <a:p>
            <a:pPr marL="628650" lvl="1" indent="-171450" algn="l" rtl="0">
              <a:lnSpc>
                <a:spcPct val="100000"/>
              </a:lnSpc>
              <a:spcBef>
                <a:spcPts val="0"/>
              </a:spcBef>
              <a:spcAft>
                <a:spcPts val="0"/>
              </a:spcAft>
              <a:buClr>
                <a:schemeClr val="dk1"/>
              </a:buClr>
              <a:buSzPts val="1200"/>
              <a:buFont typeface="Calibri"/>
              <a:buChar char="-"/>
            </a:pPr>
            <a:r>
              <a:rPr lang="en-US"/>
              <a:t>More is not better when it comes to probiotics</a:t>
            </a:r>
            <a:endParaRPr/>
          </a:p>
          <a:p>
            <a:pPr marL="628650" lvl="1" indent="-171450" algn="l" rtl="0">
              <a:lnSpc>
                <a:spcPct val="100000"/>
              </a:lnSpc>
              <a:spcBef>
                <a:spcPts val="0"/>
              </a:spcBef>
              <a:spcAft>
                <a:spcPts val="0"/>
              </a:spcAft>
              <a:buClr>
                <a:schemeClr val="dk1"/>
              </a:buClr>
              <a:buSzPts val="1200"/>
              <a:buFont typeface="Calibri"/>
              <a:buChar char="-"/>
            </a:pPr>
            <a:r>
              <a:rPr lang="en-US"/>
              <a:t>Sources of probiotics</a:t>
            </a:r>
            <a:endParaRPr/>
          </a:p>
          <a:p>
            <a:pPr marL="1085850" lvl="2" indent="-171450" algn="l" rtl="0">
              <a:lnSpc>
                <a:spcPct val="100000"/>
              </a:lnSpc>
              <a:spcBef>
                <a:spcPts val="0"/>
              </a:spcBef>
              <a:spcAft>
                <a:spcPts val="0"/>
              </a:spcAft>
              <a:buClr>
                <a:schemeClr val="dk1"/>
              </a:buClr>
              <a:buSzPts val="1200"/>
              <a:buFont typeface="Calibri"/>
              <a:buChar char="-"/>
            </a:pPr>
            <a:r>
              <a:rPr lang="en-US"/>
              <a:t>Fermented foods</a:t>
            </a:r>
            <a:endParaRPr/>
          </a:p>
          <a:p>
            <a:pPr marL="1085850" lvl="2" indent="-171450" algn="l" rtl="0">
              <a:lnSpc>
                <a:spcPct val="100000"/>
              </a:lnSpc>
              <a:spcBef>
                <a:spcPts val="0"/>
              </a:spcBef>
              <a:spcAft>
                <a:spcPts val="0"/>
              </a:spcAft>
              <a:buClr>
                <a:schemeClr val="dk1"/>
              </a:buClr>
              <a:buSzPts val="1200"/>
              <a:buFont typeface="Calibri"/>
              <a:buChar char="-"/>
            </a:pPr>
            <a:r>
              <a:rPr lang="en-US"/>
              <a:t>Probiotic supplements</a:t>
            </a:r>
            <a:endParaRPr/>
          </a:p>
          <a:p>
            <a:pPr marL="1543050" lvl="3" indent="-171450" algn="l" rtl="0">
              <a:lnSpc>
                <a:spcPct val="100000"/>
              </a:lnSpc>
              <a:spcBef>
                <a:spcPts val="0"/>
              </a:spcBef>
              <a:spcAft>
                <a:spcPts val="0"/>
              </a:spcAft>
              <a:buClr>
                <a:schemeClr val="dk1"/>
              </a:buClr>
              <a:buSzPts val="1200"/>
              <a:buFont typeface="Calibri"/>
              <a:buChar char="-"/>
            </a:pPr>
            <a:r>
              <a:rPr lang="en-US"/>
              <a:t>Foods are best as you can better ensure you do not consume too much </a:t>
            </a:r>
            <a:endParaRPr/>
          </a:p>
        </p:txBody>
      </p:sp>
      <p:sp>
        <p:nvSpPr>
          <p:cNvPr id="1156" name="Google Shape;1156;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8" name="Google Shape;79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Session Aims</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Discuss the topic of wellbeing, giving you access to a variety of actionable tools!</a:t>
            </a:r>
            <a:endParaRPr/>
          </a:p>
          <a:p>
            <a:pPr marL="628650" lvl="1" indent="-171450" algn="l" rtl="0">
              <a:lnSpc>
                <a:spcPct val="100000"/>
              </a:lnSpc>
              <a:spcBef>
                <a:spcPts val="0"/>
              </a:spcBef>
              <a:spcAft>
                <a:spcPts val="0"/>
              </a:spcAft>
              <a:buClr>
                <a:schemeClr val="dk1"/>
              </a:buClr>
              <a:buSzPts val="1200"/>
              <a:buFont typeface="Calibri"/>
              <a:buChar char="-"/>
            </a:pPr>
            <a:r>
              <a:rPr lang="en-US"/>
              <a:t>Leveraging your university experience</a:t>
            </a:r>
            <a:endParaRPr/>
          </a:p>
          <a:p>
            <a:pPr marL="1085850" lvl="2" indent="-171450" algn="l" rtl="0">
              <a:lnSpc>
                <a:spcPct val="100000"/>
              </a:lnSpc>
              <a:spcBef>
                <a:spcPts val="0"/>
              </a:spcBef>
              <a:spcAft>
                <a:spcPts val="0"/>
              </a:spcAft>
              <a:buClr>
                <a:schemeClr val="dk1"/>
              </a:buClr>
              <a:buSzPts val="1200"/>
              <a:buFont typeface="Calibri"/>
              <a:buChar char="-"/>
            </a:pPr>
            <a:r>
              <a:rPr lang="en-US"/>
              <a:t>Overview</a:t>
            </a:r>
            <a:endParaRPr/>
          </a:p>
          <a:p>
            <a:pPr marL="1085850" lvl="2" indent="-171450" algn="l" rtl="0">
              <a:lnSpc>
                <a:spcPct val="100000"/>
              </a:lnSpc>
              <a:spcBef>
                <a:spcPts val="0"/>
              </a:spcBef>
              <a:spcAft>
                <a:spcPts val="0"/>
              </a:spcAft>
              <a:buClr>
                <a:schemeClr val="dk1"/>
              </a:buClr>
              <a:buSzPts val="1200"/>
              <a:buFont typeface="Calibri"/>
              <a:buChar char="-"/>
            </a:pPr>
            <a:r>
              <a:rPr lang="en-US"/>
              <a:t>Student Lifecycle</a:t>
            </a:r>
            <a:endParaRPr/>
          </a:p>
          <a:p>
            <a:pPr marL="1085850" lvl="2" indent="-171450" algn="l" rtl="0">
              <a:lnSpc>
                <a:spcPct val="100000"/>
              </a:lnSpc>
              <a:spcBef>
                <a:spcPts val="0"/>
              </a:spcBef>
              <a:spcAft>
                <a:spcPts val="0"/>
              </a:spcAft>
              <a:buClr>
                <a:schemeClr val="dk1"/>
              </a:buClr>
              <a:buSzPts val="1200"/>
              <a:buFont typeface="Calibri"/>
              <a:buChar char="-"/>
            </a:pPr>
            <a:r>
              <a:rPr lang="en-US"/>
              <a:t>Factors of Student Success</a:t>
            </a:r>
            <a:endParaRPr/>
          </a:p>
          <a:p>
            <a:pPr marL="1085850" lvl="2" indent="-171450" algn="l" rtl="0">
              <a:lnSpc>
                <a:spcPct val="100000"/>
              </a:lnSpc>
              <a:spcBef>
                <a:spcPts val="0"/>
              </a:spcBef>
              <a:spcAft>
                <a:spcPts val="0"/>
              </a:spcAft>
              <a:buClr>
                <a:schemeClr val="dk1"/>
              </a:buClr>
              <a:buSzPts val="1200"/>
              <a:buFont typeface="Calibri"/>
              <a:buChar char="-"/>
            </a:pPr>
            <a:r>
              <a:rPr lang="en-US"/>
              <a:t>University Services</a:t>
            </a:r>
            <a:endParaRPr/>
          </a:p>
          <a:p>
            <a:pPr marL="628650" lvl="1" indent="-171450" algn="l" rtl="0">
              <a:lnSpc>
                <a:spcPct val="100000"/>
              </a:lnSpc>
              <a:spcBef>
                <a:spcPts val="0"/>
              </a:spcBef>
              <a:spcAft>
                <a:spcPts val="0"/>
              </a:spcAft>
              <a:buClr>
                <a:schemeClr val="dk1"/>
              </a:buClr>
              <a:buSzPts val="1200"/>
              <a:buFont typeface="Calibri"/>
              <a:buChar char="-"/>
            </a:pPr>
            <a:r>
              <a:rPr lang="en-US"/>
              <a:t>Mindfulness</a:t>
            </a:r>
            <a:endParaRPr/>
          </a:p>
          <a:p>
            <a:pPr marL="1085850" lvl="2" indent="-171450" algn="l" rtl="0">
              <a:lnSpc>
                <a:spcPct val="100000"/>
              </a:lnSpc>
              <a:spcBef>
                <a:spcPts val="0"/>
              </a:spcBef>
              <a:spcAft>
                <a:spcPts val="0"/>
              </a:spcAft>
              <a:buClr>
                <a:schemeClr val="dk1"/>
              </a:buClr>
              <a:buSzPts val="1200"/>
              <a:buFont typeface="Calibri"/>
              <a:buChar char="-"/>
            </a:pPr>
            <a:r>
              <a:rPr lang="en-US"/>
              <a:t>What is mindfulness?</a:t>
            </a:r>
            <a:endParaRPr/>
          </a:p>
          <a:p>
            <a:pPr marL="1085850" lvl="2" indent="-171450" algn="l" rtl="0">
              <a:lnSpc>
                <a:spcPct val="100000"/>
              </a:lnSpc>
              <a:spcBef>
                <a:spcPts val="0"/>
              </a:spcBef>
              <a:spcAft>
                <a:spcPts val="0"/>
              </a:spcAft>
              <a:buClr>
                <a:schemeClr val="dk1"/>
              </a:buClr>
              <a:buSzPts val="1200"/>
              <a:buFont typeface="Calibri"/>
              <a:buChar char="-"/>
            </a:pPr>
            <a:r>
              <a:rPr lang="en-US"/>
              <a:t>The benefits of mindfulness</a:t>
            </a:r>
            <a:endParaRPr/>
          </a:p>
          <a:p>
            <a:pPr marL="1085850" lvl="2" indent="-171450" algn="l" rtl="0">
              <a:lnSpc>
                <a:spcPct val="100000"/>
              </a:lnSpc>
              <a:spcBef>
                <a:spcPts val="0"/>
              </a:spcBef>
              <a:spcAft>
                <a:spcPts val="0"/>
              </a:spcAft>
              <a:buClr>
                <a:schemeClr val="dk1"/>
              </a:buClr>
              <a:buSzPts val="1200"/>
              <a:buFont typeface="Calibri"/>
              <a:buChar char="-"/>
            </a:pPr>
            <a:r>
              <a:rPr lang="en-US"/>
              <a:t>What does the research say?</a:t>
            </a:r>
            <a:endParaRPr/>
          </a:p>
          <a:p>
            <a:pPr marL="1085850" lvl="2" indent="-171450" algn="l" rtl="0">
              <a:lnSpc>
                <a:spcPct val="100000"/>
              </a:lnSpc>
              <a:spcBef>
                <a:spcPts val="0"/>
              </a:spcBef>
              <a:spcAft>
                <a:spcPts val="0"/>
              </a:spcAft>
              <a:buClr>
                <a:schemeClr val="dk1"/>
              </a:buClr>
              <a:buSzPts val="1200"/>
              <a:buFont typeface="Calibri"/>
              <a:buChar char="-"/>
            </a:pPr>
            <a:r>
              <a:rPr lang="en-US"/>
              <a:t>The Four Foundations of Mindfulness </a:t>
            </a:r>
            <a:endParaRPr/>
          </a:p>
          <a:p>
            <a:pPr marL="1085850" lvl="2" indent="-171450" algn="l" rtl="0">
              <a:lnSpc>
                <a:spcPct val="100000"/>
              </a:lnSpc>
              <a:spcBef>
                <a:spcPts val="0"/>
              </a:spcBef>
              <a:spcAft>
                <a:spcPts val="0"/>
              </a:spcAft>
              <a:buClr>
                <a:schemeClr val="dk1"/>
              </a:buClr>
              <a:buSzPts val="1200"/>
              <a:buFont typeface="Calibri"/>
              <a:buChar char="-"/>
            </a:pPr>
            <a:r>
              <a:rPr lang="en-US"/>
              <a:t>What these foundations achieve</a:t>
            </a:r>
            <a:endParaRPr/>
          </a:p>
          <a:p>
            <a:pPr marL="628650" lvl="1" indent="-171450" algn="l" rtl="0">
              <a:lnSpc>
                <a:spcPct val="100000"/>
              </a:lnSpc>
              <a:spcBef>
                <a:spcPts val="0"/>
              </a:spcBef>
              <a:spcAft>
                <a:spcPts val="0"/>
              </a:spcAft>
              <a:buClr>
                <a:schemeClr val="dk1"/>
              </a:buClr>
              <a:buSzPts val="1200"/>
              <a:buFont typeface="Calibri"/>
              <a:buChar char="-"/>
            </a:pPr>
            <a:r>
              <a:rPr lang="en-US"/>
              <a:t>The pillars of health (and therefore wellbeing)</a:t>
            </a:r>
            <a:endParaRPr/>
          </a:p>
          <a:p>
            <a:pPr marL="1085850" lvl="2" indent="-171450" algn="l" rtl="0">
              <a:lnSpc>
                <a:spcPct val="100000"/>
              </a:lnSpc>
              <a:spcBef>
                <a:spcPts val="0"/>
              </a:spcBef>
              <a:spcAft>
                <a:spcPts val="0"/>
              </a:spcAft>
              <a:buClr>
                <a:schemeClr val="dk1"/>
              </a:buClr>
              <a:buSzPts val="1200"/>
              <a:buFont typeface="Calibri"/>
              <a:buChar char="-"/>
            </a:pPr>
            <a:r>
              <a:rPr lang="en-US"/>
              <a:t>Sleep</a:t>
            </a:r>
            <a:endParaRPr/>
          </a:p>
          <a:p>
            <a:pPr marL="1085850" lvl="2" indent="-171450" algn="l" rtl="0">
              <a:lnSpc>
                <a:spcPct val="100000"/>
              </a:lnSpc>
              <a:spcBef>
                <a:spcPts val="0"/>
              </a:spcBef>
              <a:spcAft>
                <a:spcPts val="0"/>
              </a:spcAft>
              <a:buClr>
                <a:schemeClr val="dk1"/>
              </a:buClr>
              <a:buSzPts val="1200"/>
              <a:buFont typeface="Calibri"/>
              <a:buChar char="-"/>
            </a:pPr>
            <a:r>
              <a:rPr lang="en-US"/>
              <a:t>Diet and nutrition</a:t>
            </a:r>
            <a:endParaRPr/>
          </a:p>
          <a:p>
            <a:pPr marL="1085850" lvl="2" indent="-171450" algn="l" rtl="0">
              <a:lnSpc>
                <a:spcPct val="100000"/>
              </a:lnSpc>
              <a:spcBef>
                <a:spcPts val="0"/>
              </a:spcBef>
              <a:spcAft>
                <a:spcPts val="0"/>
              </a:spcAft>
              <a:buClr>
                <a:schemeClr val="dk1"/>
              </a:buClr>
              <a:buSzPts val="1200"/>
              <a:buFont typeface="Calibri"/>
              <a:buChar char="-"/>
            </a:pPr>
            <a:r>
              <a:rPr lang="en-US"/>
              <a:t>Exercise</a:t>
            </a:r>
            <a:endParaRPr/>
          </a:p>
          <a:p>
            <a:pPr marL="1085850" lvl="2" indent="-171450" algn="l" rtl="0">
              <a:lnSpc>
                <a:spcPct val="100000"/>
              </a:lnSpc>
              <a:spcBef>
                <a:spcPts val="0"/>
              </a:spcBef>
              <a:spcAft>
                <a:spcPts val="0"/>
              </a:spcAft>
              <a:buClr>
                <a:schemeClr val="dk1"/>
              </a:buClr>
              <a:buSzPts val="1200"/>
              <a:buFont typeface="Calibri"/>
              <a:buChar char="-"/>
            </a:pPr>
            <a:r>
              <a:rPr lang="en-US"/>
              <a:t>Social engagement  </a:t>
            </a:r>
            <a:endParaRPr/>
          </a:p>
          <a:p>
            <a:pPr marL="1085850" lvl="2" indent="-171450" algn="l" rtl="0">
              <a:lnSpc>
                <a:spcPct val="100000"/>
              </a:lnSpc>
              <a:spcBef>
                <a:spcPts val="0"/>
              </a:spcBef>
              <a:spcAft>
                <a:spcPts val="0"/>
              </a:spcAft>
              <a:buClr>
                <a:schemeClr val="dk1"/>
              </a:buClr>
              <a:buSzPts val="1200"/>
              <a:buFont typeface="Calibri"/>
              <a:buChar char="-"/>
            </a:pPr>
            <a:r>
              <a:rPr lang="en-US"/>
              <a:t>Mindset</a:t>
            </a:r>
            <a:endParaRPr/>
          </a:p>
        </p:txBody>
      </p:sp>
      <p:sp>
        <p:nvSpPr>
          <p:cNvPr id="799" name="Google Shape;79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Google Shape;116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Diet &amp; Nutrition - Aspects</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Diet &amp; Nutrition directly impacts our mood, both chronically and acutely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Organic Foods</a:t>
            </a:r>
            <a:endParaRPr/>
          </a:p>
          <a:p>
            <a:pPr marL="628650" lvl="1" indent="-171450" algn="l" rtl="0">
              <a:lnSpc>
                <a:spcPct val="100000"/>
              </a:lnSpc>
              <a:spcBef>
                <a:spcPts val="0"/>
              </a:spcBef>
              <a:spcAft>
                <a:spcPts val="0"/>
              </a:spcAft>
              <a:buClr>
                <a:schemeClr val="dk1"/>
              </a:buClr>
              <a:buSzPts val="1200"/>
              <a:buFont typeface="Calibri"/>
              <a:buChar char="-"/>
            </a:pPr>
            <a:r>
              <a:rPr lang="en-US"/>
              <a:t>Unfortunately, many non-organic foods contain chemicals </a:t>
            </a:r>
            <a:endParaRPr/>
          </a:p>
          <a:p>
            <a:pPr marL="1085850" lvl="2" indent="-171450" algn="l" rtl="0">
              <a:lnSpc>
                <a:spcPct val="100000"/>
              </a:lnSpc>
              <a:spcBef>
                <a:spcPts val="0"/>
              </a:spcBef>
              <a:spcAft>
                <a:spcPts val="0"/>
              </a:spcAft>
              <a:buClr>
                <a:schemeClr val="dk1"/>
              </a:buClr>
              <a:buSzPts val="1200"/>
              <a:buFont typeface="Calibri"/>
              <a:buChar char="-"/>
            </a:pPr>
            <a:r>
              <a:rPr lang="en-US"/>
              <a:t>Pesticides</a:t>
            </a:r>
            <a:endParaRPr/>
          </a:p>
          <a:p>
            <a:pPr marL="1085850" lvl="2" indent="-171450" algn="l" rtl="0">
              <a:lnSpc>
                <a:spcPct val="100000"/>
              </a:lnSpc>
              <a:spcBef>
                <a:spcPts val="0"/>
              </a:spcBef>
              <a:spcAft>
                <a:spcPts val="0"/>
              </a:spcAft>
              <a:buClr>
                <a:schemeClr val="dk1"/>
              </a:buClr>
              <a:buSzPts val="1200"/>
              <a:buFont typeface="Calibri"/>
              <a:buChar char="-"/>
            </a:pPr>
            <a:r>
              <a:rPr lang="en-US"/>
              <a:t>Herbicides</a:t>
            </a:r>
            <a:endParaRPr/>
          </a:p>
          <a:p>
            <a:pPr marL="628650" lvl="1" indent="-171450" algn="l" rtl="0">
              <a:lnSpc>
                <a:spcPct val="100000"/>
              </a:lnSpc>
              <a:spcBef>
                <a:spcPts val="0"/>
              </a:spcBef>
              <a:spcAft>
                <a:spcPts val="0"/>
              </a:spcAft>
              <a:buClr>
                <a:schemeClr val="dk1"/>
              </a:buClr>
              <a:buSzPts val="1200"/>
              <a:buFont typeface="Calibri"/>
              <a:buChar char="-"/>
            </a:pPr>
            <a:r>
              <a:rPr lang="en-US"/>
              <a:t>These chemicals can impact our hormones and mood</a:t>
            </a:r>
            <a:endParaRPr/>
          </a:p>
          <a:p>
            <a:pPr marL="628650" lvl="1" indent="-171450" algn="l" rtl="0">
              <a:lnSpc>
                <a:spcPct val="100000"/>
              </a:lnSpc>
              <a:spcBef>
                <a:spcPts val="0"/>
              </a:spcBef>
              <a:spcAft>
                <a:spcPts val="0"/>
              </a:spcAft>
              <a:buClr>
                <a:schemeClr val="dk1"/>
              </a:buClr>
              <a:buSzPts val="1200"/>
              <a:buFont typeface="Calibri"/>
              <a:buChar char="-"/>
            </a:pPr>
            <a:r>
              <a:rPr lang="en-US"/>
              <a:t>So where possible, eat organic foods</a:t>
            </a:r>
            <a:endParaRPr/>
          </a:p>
          <a:p>
            <a:pPr marL="628650" lvl="1" indent="-171450" algn="l" rtl="0">
              <a:lnSpc>
                <a:spcPct val="100000"/>
              </a:lnSpc>
              <a:spcBef>
                <a:spcPts val="0"/>
              </a:spcBef>
              <a:spcAft>
                <a:spcPts val="0"/>
              </a:spcAft>
              <a:buClr>
                <a:schemeClr val="dk1"/>
              </a:buClr>
              <a:buSzPts val="1200"/>
              <a:buFont typeface="Calibri"/>
              <a:buChar char="-"/>
            </a:pPr>
            <a:r>
              <a:rPr lang="en-US"/>
              <a:t>However, this can be expensive</a:t>
            </a:r>
            <a:endParaRPr/>
          </a:p>
          <a:p>
            <a:pPr marL="1085850" lvl="2" indent="-171450" algn="l" rtl="0">
              <a:lnSpc>
                <a:spcPct val="100000"/>
              </a:lnSpc>
              <a:spcBef>
                <a:spcPts val="0"/>
              </a:spcBef>
              <a:spcAft>
                <a:spcPts val="0"/>
              </a:spcAft>
              <a:buClr>
                <a:schemeClr val="dk1"/>
              </a:buClr>
              <a:buSzPts val="1200"/>
              <a:buFont typeface="Calibri"/>
              <a:buChar char="-"/>
            </a:pPr>
            <a:r>
              <a:rPr lang="en-US"/>
              <a:t>Inexpensive and fun solution?</a:t>
            </a:r>
            <a:endParaRPr/>
          </a:p>
          <a:p>
            <a:pPr marL="1543050" lvl="3" indent="-171450" algn="l" rtl="0">
              <a:lnSpc>
                <a:spcPct val="100000"/>
              </a:lnSpc>
              <a:spcBef>
                <a:spcPts val="0"/>
              </a:spcBef>
              <a:spcAft>
                <a:spcPts val="0"/>
              </a:spcAft>
              <a:buClr>
                <a:schemeClr val="dk1"/>
              </a:buClr>
              <a:buSzPts val="1200"/>
              <a:buFont typeface="Calibri"/>
              <a:buChar char="-"/>
            </a:pPr>
            <a:r>
              <a:rPr lang="en-US"/>
              <a:t>Gardening! </a:t>
            </a:r>
            <a:endParaRPr/>
          </a:p>
          <a:p>
            <a:pPr marL="628650" lvl="1" indent="-95250" algn="l" rtl="0">
              <a:lnSpc>
                <a:spcPct val="100000"/>
              </a:lnSpc>
              <a:spcBef>
                <a:spcPts val="0"/>
              </a:spcBef>
              <a:spcAft>
                <a:spcPts val="0"/>
              </a:spcAft>
              <a:buClr>
                <a:schemeClr val="dk1"/>
              </a:buClr>
              <a:buSzPts val="1200"/>
              <a:buFont typeface="Calibri"/>
              <a:buNone/>
            </a:pPr>
            <a:endParaRPr/>
          </a:p>
        </p:txBody>
      </p:sp>
      <p:sp>
        <p:nvSpPr>
          <p:cNvPr id="1168" name="Google Shape;116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8" name="Google Shape;117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Exercise</a:t>
            </a: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179" name="Google Shape;1179;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3"/>
        <p:cNvGrpSpPr/>
        <p:nvPr/>
      </p:nvGrpSpPr>
      <p:grpSpPr>
        <a:xfrm>
          <a:off x="0" y="0"/>
          <a:ext cx="0" cy="0"/>
          <a:chOff x="0" y="0"/>
          <a:chExt cx="0" cy="0"/>
        </a:xfrm>
      </p:grpSpPr>
      <p:sp>
        <p:nvSpPr>
          <p:cNvPr id="1184" name="Google Shape;1184;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5" name="Google Shape;1185;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Exercise – Framing</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Exercise tightly modulates stress and increases wellbeing</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The Benefits of Exercise</a:t>
            </a:r>
            <a:endParaRPr/>
          </a:p>
          <a:p>
            <a:pPr marL="628650" lvl="1" indent="-171450" algn="l" rtl="0">
              <a:lnSpc>
                <a:spcPct val="100000"/>
              </a:lnSpc>
              <a:spcBef>
                <a:spcPts val="0"/>
              </a:spcBef>
              <a:spcAft>
                <a:spcPts val="0"/>
              </a:spcAft>
              <a:buClr>
                <a:schemeClr val="dk1"/>
              </a:buClr>
              <a:buSzPts val="1200"/>
              <a:buFont typeface="Calibri"/>
              <a:buChar char="-"/>
            </a:pPr>
            <a:r>
              <a:rPr lang="en-US"/>
              <a:t>Fantastic for health</a:t>
            </a:r>
            <a:endParaRPr/>
          </a:p>
          <a:p>
            <a:pPr marL="1085850" lvl="2" indent="-171450" algn="l" rtl="0">
              <a:lnSpc>
                <a:spcPct val="100000"/>
              </a:lnSpc>
              <a:spcBef>
                <a:spcPts val="0"/>
              </a:spcBef>
              <a:spcAft>
                <a:spcPts val="0"/>
              </a:spcAft>
              <a:buClr>
                <a:schemeClr val="dk1"/>
              </a:buClr>
              <a:buSzPts val="1200"/>
              <a:buFont typeface="Calibri"/>
              <a:buChar char="-"/>
            </a:pPr>
            <a:r>
              <a:rPr lang="en-US"/>
              <a:t>Increases long term wellbeing</a:t>
            </a:r>
            <a:endParaRPr/>
          </a:p>
          <a:p>
            <a:pPr marL="628650" lvl="1" indent="-171450" algn="l" rtl="0">
              <a:lnSpc>
                <a:spcPct val="100000"/>
              </a:lnSpc>
              <a:spcBef>
                <a:spcPts val="0"/>
              </a:spcBef>
              <a:spcAft>
                <a:spcPts val="0"/>
              </a:spcAft>
              <a:buClr>
                <a:schemeClr val="dk1"/>
              </a:buClr>
              <a:buSzPts val="1200"/>
              <a:buFont typeface="Calibri"/>
              <a:buChar char="-"/>
            </a:pPr>
            <a:r>
              <a:rPr lang="en-US"/>
              <a:t>Increases short term neuromodulator production</a:t>
            </a:r>
            <a:endParaRPr/>
          </a:p>
          <a:p>
            <a:pPr marL="1085850" lvl="2" indent="-171450" algn="l" rtl="0">
              <a:lnSpc>
                <a:spcPct val="100000"/>
              </a:lnSpc>
              <a:spcBef>
                <a:spcPts val="0"/>
              </a:spcBef>
              <a:spcAft>
                <a:spcPts val="0"/>
              </a:spcAft>
              <a:buClr>
                <a:schemeClr val="dk1"/>
              </a:buClr>
              <a:buSzPts val="1200"/>
              <a:buFont typeface="Calibri"/>
              <a:buChar char="-"/>
            </a:pPr>
            <a:r>
              <a:rPr lang="en-US"/>
              <a:t>Dopamine </a:t>
            </a:r>
            <a:endParaRPr/>
          </a:p>
          <a:p>
            <a:pPr marL="1085850" lvl="2" indent="-171450" algn="l" rtl="0">
              <a:lnSpc>
                <a:spcPct val="100000"/>
              </a:lnSpc>
              <a:spcBef>
                <a:spcPts val="0"/>
              </a:spcBef>
              <a:spcAft>
                <a:spcPts val="0"/>
              </a:spcAft>
              <a:buClr>
                <a:schemeClr val="dk1"/>
              </a:buClr>
              <a:buSzPts val="1200"/>
              <a:buFont typeface="Calibri"/>
              <a:buChar char="-"/>
            </a:pPr>
            <a:r>
              <a:rPr lang="en-US"/>
              <a:t>Serotonin</a:t>
            </a:r>
            <a:endParaRPr/>
          </a:p>
          <a:p>
            <a:pPr marL="1543050" lvl="3" indent="-171450" algn="l" rtl="0">
              <a:lnSpc>
                <a:spcPct val="100000"/>
              </a:lnSpc>
              <a:spcBef>
                <a:spcPts val="0"/>
              </a:spcBef>
              <a:spcAft>
                <a:spcPts val="0"/>
              </a:spcAft>
              <a:buClr>
                <a:schemeClr val="dk1"/>
              </a:buClr>
              <a:buSzPts val="1200"/>
              <a:buFont typeface="Calibri"/>
              <a:buChar char="-"/>
            </a:pPr>
            <a:r>
              <a:rPr lang="en-US"/>
              <a:t>Improves mood and makes it easier to deal with short term stress</a:t>
            </a:r>
            <a:endParaRPr/>
          </a:p>
          <a:p>
            <a:pPr marL="628650" lvl="1" indent="-171450" algn="l" rtl="0">
              <a:lnSpc>
                <a:spcPct val="100000"/>
              </a:lnSpc>
              <a:spcBef>
                <a:spcPts val="0"/>
              </a:spcBef>
              <a:spcAft>
                <a:spcPts val="0"/>
              </a:spcAft>
              <a:buClr>
                <a:schemeClr val="dk1"/>
              </a:buClr>
              <a:buSzPts val="1200"/>
              <a:buFont typeface="Calibri"/>
              <a:buChar char="-"/>
            </a:pPr>
            <a:r>
              <a:rPr lang="en-US"/>
              <a:t>Find what exercise works best for you!</a:t>
            </a:r>
            <a:endParaRPr/>
          </a:p>
          <a:p>
            <a:pPr marL="1085850" lvl="2" indent="-171450" algn="l" rtl="0">
              <a:lnSpc>
                <a:spcPct val="100000"/>
              </a:lnSpc>
              <a:spcBef>
                <a:spcPts val="0"/>
              </a:spcBef>
              <a:spcAft>
                <a:spcPts val="0"/>
              </a:spcAft>
              <a:buClr>
                <a:schemeClr val="dk1"/>
              </a:buClr>
              <a:buSzPts val="1200"/>
              <a:buFont typeface="Calibri"/>
              <a:buChar char="-"/>
            </a:pPr>
            <a:r>
              <a:rPr lang="en-US"/>
              <a:t>Running</a:t>
            </a:r>
            <a:endParaRPr/>
          </a:p>
          <a:p>
            <a:pPr marL="1085850" lvl="2" indent="-171450" algn="l" rtl="0">
              <a:lnSpc>
                <a:spcPct val="100000"/>
              </a:lnSpc>
              <a:spcBef>
                <a:spcPts val="0"/>
              </a:spcBef>
              <a:spcAft>
                <a:spcPts val="0"/>
              </a:spcAft>
              <a:buClr>
                <a:schemeClr val="dk1"/>
              </a:buClr>
              <a:buSzPts val="1200"/>
              <a:buFont typeface="Calibri"/>
              <a:buChar char="-"/>
            </a:pPr>
            <a:r>
              <a:rPr lang="en-US"/>
              <a:t>Bike riding</a:t>
            </a:r>
            <a:endParaRPr/>
          </a:p>
          <a:p>
            <a:pPr marL="1085850" lvl="2" indent="-171450" algn="l" rtl="0">
              <a:lnSpc>
                <a:spcPct val="100000"/>
              </a:lnSpc>
              <a:spcBef>
                <a:spcPts val="0"/>
              </a:spcBef>
              <a:spcAft>
                <a:spcPts val="0"/>
              </a:spcAft>
              <a:buClr>
                <a:schemeClr val="dk1"/>
              </a:buClr>
              <a:buSzPts val="1200"/>
              <a:buFont typeface="Calibri"/>
              <a:buChar char="-"/>
            </a:pPr>
            <a:r>
              <a:rPr lang="en-US"/>
              <a:t>Yoga</a:t>
            </a:r>
            <a:endParaRPr/>
          </a:p>
          <a:p>
            <a:pPr marL="1085850" lvl="2" indent="-171450" algn="l" rtl="0">
              <a:lnSpc>
                <a:spcPct val="100000"/>
              </a:lnSpc>
              <a:spcBef>
                <a:spcPts val="0"/>
              </a:spcBef>
              <a:spcAft>
                <a:spcPts val="0"/>
              </a:spcAft>
              <a:buClr>
                <a:schemeClr val="dk1"/>
              </a:buClr>
              <a:buSzPts val="1200"/>
              <a:buFont typeface="Calibri"/>
              <a:buChar char="-"/>
            </a:pPr>
            <a:r>
              <a:rPr lang="en-US"/>
              <a:t>Lifting weights</a:t>
            </a:r>
            <a:endParaRPr/>
          </a:p>
        </p:txBody>
      </p:sp>
      <p:sp>
        <p:nvSpPr>
          <p:cNvPr id="1186" name="Google Shape;1186;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6" name="Google Shape;119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Calibri"/>
              <a:buNone/>
            </a:pPr>
            <a:r>
              <a:rPr lang="en-US" sz="1200" b="0">
                <a:solidFill>
                  <a:schemeClr val="accent1"/>
                </a:solidFill>
              </a:rPr>
              <a:t>Social Connection</a:t>
            </a:r>
            <a:endParaRPr/>
          </a:p>
          <a:p>
            <a:pPr marL="0" lvl="0" indent="0" algn="l" rtl="0">
              <a:lnSpc>
                <a:spcPct val="100000"/>
              </a:lnSpc>
              <a:spcBef>
                <a:spcPts val="0"/>
              </a:spcBef>
              <a:spcAft>
                <a:spcPts val="0"/>
              </a:spcAft>
              <a:buSzPts val="1400"/>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197" name="Google Shape;119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1"/>
        <p:cNvGrpSpPr/>
        <p:nvPr/>
      </p:nvGrpSpPr>
      <p:grpSpPr>
        <a:xfrm>
          <a:off x="0" y="0"/>
          <a:ext cx="0" cy="0"/>
          <a:chOff x="0" y="0"/>
          <a:chExt cx="0" cy="0"/>
        </a:xfrm>
      </p:grpSpPr>
      <p:sp>
        <p:nvSpPr>
          <p:cNvPr id="1202" name="Google Shape;120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3" name="Google Shape;120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Social Connection</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Social connection also tightly modules the stress response</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Social Creatures</a:t>
            </a:r>
            <a:endParaRPr/>
          </a:p>
          <a:p>
            <a:pPr marL="628650" lvl="1" indent="-171450" algn="l" rtl="0">
              <a:lnSpc>
                <a:spcPct val="100000"/>
              </a:lnSpc>
              <a:spcBef>
                <a:spcPts val="0"/>
              </a:spcBef>
              <a:spcAft>
                <a:spcPts val="0"/>
              </a:spcAft>
              <a:buClr>
                <a:schemeClr val="dk1"/>
              </a:buClr>
              <a:buSzPts val="1200"/>
              <a:buFont typeface="Calibri"/>
              <a:buChar char="-"/>
            </a:pPr>
            <a:r>
              <a:rPr lang="en-US"/>
              <a:t>Human beings are social creatures</a:t>
            </a:r>
            <a:endParaRPr/>
          </a:p>
          <a:p>
            <a:pPr marL="628650" lvl="1" indent="-171450" algn="l" rtl="0">
              <a:lnSpc>
                <a:spcPct val="100000"/>
              </a:lnSpc>
              <a:spcBef>
                <a:spcPts val="0"/>
              </a:spcBef>
              <a:spcAft>
                <a:spcPts val="0"/>
              </a:spcAft>
              <a:buClr>
                <a:schemeClr val="dk1"/>
              </a:buClr>
              <a:buSzPts val="1200"/>
              <a:buFont typeface="Calibri"/>
              <a:buChar char="-"/>
            </a:pPr>
            <a:r>
              <a:rPr lang="en-US"/>
              <a:t>We have a strong desire to connect with others in a meaningful way</a:t>
            </a:r>
            <a:endParaRPr/>
          </a:p>
          <a:p>
            <a:pPr marL="1085850" lvl="2" indent="-171450" algn="l" rtl="0">
              <a:lnSpc>
                <a:spcPct val="100000"/>
              </a:lnSpc>
              <a:spcBef>
                <a:spcPts val="0"/>
              </a:spcBef>
              <a:spcAft>
                <a:spcPts val="0"/>
              </a:spcAft>
              <a:buClr>
                <a:schemeClr val="dk1"/>
              </a:buClr>
              <a:buSzPts val="1200"/>
              <a:buFont typeface="Calibri"/>
              <a:buChar char="-"/>
            </a:pPr>
            <a:r>
              <a:rPr lang="en-US"/>
              <a:t>Our wellbeing can run afoul when this does not happen</a:t>
            </a:r>
            <a:endParaRPr/>
          </a:p>
          <a:p>
            <a:pPr marL="628650" lvl="1" indent="-171450" algn="l" rtl="0">
              <a:lnSpc>
                <a:spcPct val="100000"/>
              </a:lnSpc>
              <a:spcBef>
                <a:spcPts val="0"/>
              </a:spcBef>
              <a:spcAft>
                <a:spcPts val="0"/>
              </a:spcAft>
              <a:buClr>
                <a:schemeClr val="dk1"/>
              </a:buClr>
              <a:buSzPts val="1200"/>
              <a:buFont typeface="Calibri"/>
              <a:buChar char="-"/>
            </a:pPr>
            <a:r>
              <a:rPr lang="en-US"/>
              <a:t>Relevant for all personalities</a:t>
            </a:r>
            <a:endParaRPr/>
          </a:p>
          <a:p>
            <a:pPr marL="1085850" lvl="2" indent="-171450" algn="l" rtl="0">
              <a:lnSpc>
                <a:spcPct val="100000"/>
              </a:lnSpc>
              <a:spcBef>
                <a:spcPts val="0"/>
              </a:spcBef>
              <a:spcAft>
                <a:spcPts val="0"/>
              </a:spcAft>
              <a:buClr>
                <a:schemeClr val="dk1"/>
              </a:buClr>
              <a:buSzPts val="1200"/>
              <a:buFont typeface="Calibri"/>
              <a:buChar char="-"/>
            </a:pPr>
            <a:r>
              <a:rPr lang="en-US"/>
              <a:t>The important thing can be the quality of our relationships</a:t>
            </a:r>
            <a:endParaRPr/>
          </a:p>
          <a:p>
            <a:pPr marL="1085850" lvl="2" indent="-171450" algn="l" rtl="0">
              <a:lnSpc>
                <a:spcPct val="100000"/>
              </a:lnSpc>
              <a:spcBef>
                <a:spcPts val="0"/>
              </a:spcBef>
              <a:spcAft>
                <a:spcPts val="0"/>
              </a:spcAft>
              <a:buClr>
                <a:schemeClr val="dk1"/>
              </a:buClr>
              <a:buSzPts val="1200"/>
              <a:buFont typeface="Calibri"/>
              <a:buChar char="-"/>
            </a:pPr>
            <a:r>
              <a:rPr lang="en-US"/>
              <a:t>It is not always about the number </a:t>
            </a:r>
            <a:endParaRPr/>
          </a:p>
          <a:p>
            <a:pPr marL="628650" lvl="1"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When We Don't Engage </a:t>
            </a:r>
            <a:endParaRPr/>
          </a:p>
          <a:p>
            <a:pPr marL="628650" lvl="1" indent="-171450" algn="l" rtl="0">
              <a:lnSpc>
                <a:spcPct val="100000"/>
              </a:lnSpc>
              <a:spcBef>
                <a:spcPts val="0"/>
              </a:spcBef>
              <a:spcAft>
                <a:spcPts val="0"/>
              </a:spcAft>
              <a:buClr>
                <a:schemeClr val="dk1"/>
              </a:buClr>
              <a:buSzPts val="1200"/>
              <a:buFont typeface="Calibri"/>
              <a:buChar char="-"/>
            </a:pPr>
            <a:r>
              <a:rPr lang="en-US"/>
              <a:t>All animals (from humans to flies) contain a substance called tachykinin</a:t>
            </a:r>
            <a:endParaRPr/>
          </a:p>
          <a:p>
            <a:pPr marL="628650" lvl="1" indent="-171450" algn="l" rtl="0">
              <a:lnSpc>
                <a:spcPct val="100000"/>
              </a:lnSpc>
              <a:spcBef>
                <a:spcPts val="0"/>
              </a:spcBef>
              <a:spcAft>
                <a:spcPts val="0"/>
              </a:spcAft>
              <a:buClr>
                <a:schemeClr val="dk1"/>
              </a:buClr>
              <a:buSzPts val="1200"/>
              <a:buFont typeface="Calibri"/>
              <a:buChar char="-"/>
            </a:pPr>
            <a:r>
              <a:rPr lang="en-US"/>
              <a:t>Tachykinin is released when we become socially isolated</a:t>
            </a:r>
            <a:endParaRPr/>
          </a:p>
          <a:p>
            <a:pPr marL="628650" lvl="1" indent="-171450" algn="l" rtl="0">
              <a:lnSpc>
                <a:spcPct val="100000"/>
              </a:lnSpc>
              <a:spcBef>
                <a:spcPts val="0"/>
              </a:spcBef>
              <a:spcAft>
                <a:spcPts val="0"/>
              </a:spcAft>
              <a:buClr>
                <a:schemeClr val="dk1"/>
              </a:buClr>
              <a:buSzPts val="1200"/>
              <a:buFont typeface="Calibri"/>
              <a:buChar char="-"/>
            </a:pPr>
            <a:r>
              <a:rPr lang="en-US"/>
              <a:t>It makes us more fearful, paranoid and weakens our immune system.</a:t>
            </a:r>
            <a:endParaRPr/>
          </a:p>
          <a:p>
            <a:pPr marL="628650" lvl="1" indent="-171450" algn="l" rtl="0">
              <a:lnSpc>
                <a:spcPct val="100000"/>
              </a:lnSpc>
              <a:spcBef>
                <a:spcPts val="0"/>
              </a:spcBef>
              <a:spcAft>
                <a:spcPts val="0"/>
              </a:spcAft>
              <a:buClr>
                <a:schemeClr val="dk1"/>
              </a:buClr>
              <a:buSzPts val="1200"/>
              <a:buFont typeface="Calibri"/>
              <a:buChar char="-"/>
            </a:pPr>
            <a:r>
              <a:rPr lang="en-US"/>
              <a:t>It essentially acts as an internal punishment signal</a:t>
            </a:r>
            <a:endParaRPr/>
          </a:p>
          <a:p>
            <a:pPr marL="1085850" lvl="2" indent="-171450" algn="l" rtl="0">
              <a:lnSpc>
                <a:spcPct val="100000"/>
              </a:lnSpc>
              <a:spcBef>
                <a:spcPts val="0"/>
              </a:spcBef>
              <a:spcAft>
                <a:spcPts val="0"/>
              </a:spcAft>
              <a:buClr>
                <a:schemeClr val="dk1"/>
              </a:buClr>
              <a:buSzPts val="1200"/>
              <a:buFont typeface="Calibri"/>
              <a:buChar char="-"/>
            </a:pPr>
            <a:r>
              <a:rPr lang="en-US"/>
              <a:t>It tells us we are not spending enough time engaging in meaningful social relationships or doing things which we enjoy</a:t>
            </a:r>
            <a:endParaRPr/>
          </a:p>
          <a:p>
            <a:pPr marL="628650" lvl="1" indent="-171450" algn="l" rtl="0">
              <a:lnSpc>
                <a:spcPct val="100000"/>
              </a:lnSpc>
              <a:spcBef>
                <a:spcPts val="0"/>
              </a:spcBef>
              <a:spcAft>
                <a:spcPts val="0"/>
              </a:spcAft>
              <a:buClr>
                <a:schemeClr val="dk1"/>
              </a:buClr>
              <a:buSzPts val="1200"/>
              <a:buFont typeface="Calibri"/>
              <a:buChar char="-"/>
            </a:pPr>
            <a:r>
              <a:rPr lang="en-US"/>
              <a:t>We really want to avoid Tachykinin!</a:t>
            </a:r>
            <a:endParaRPr/>
          </a:p>
          <a:p>
            <a:pPr marL="1085850" lvl="2" indent="-171450" algn="l" rtl="0">
              <a:lnSpc>
                <a:spcPct val="100000"/>
              </a:lnSpc>
              <a:spcBef>
                <a:spcPts val="0"/>
              </a:spcBef>
              <a:spcAft>
                <a:spcPts val="0"/>
              </a:spcAft>
              <a:buClr>
                <a:schemeClr val="dk1"/>
              </a:buClr>
              <a:buSzPts val="1200"/>
              <a:buFont typeface="Calibri"/>
              <a:buChar char="-"/>
            </a:pPr>
            <a:r>
              <a:rPr lang="en-US"/>
              <a:t>It promotes bad functions and impairs good functions</a:t>
            </a:r>
            <a:endParaRPr/>
          </a:p>
        </p:txBody>
      </p:sp>
      <p:sp>
        <p:nvSpPr>
          <p:cNvPr id="1204" name="Google Shape;120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3"/>
        <p:cNvGrpSpPr/>
        <p:nvPr/>
      </p:nvGrpSpPr>
      <p:grpSpPr>
        <a:xfrm>
          <a:off x="0" y="0"/>
          <a:ext cx="0" cy="0"/>
          <a:chOff x="0" y="0"/>
          <a:chExt cx="0" cy="0"/>
        </a:xfrm>
      </p:grpSpPr>
      <p:sp>
        <p:nvSpPr>
          <p:cNvPr id="1214" name="Google Shape;1214;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5" name="Google Shape;121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Social Connection</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Social connection also tightly modules the stress response</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When We Do Engage</a:t>
            </a:r>
            <a:endParaRPr/>
          </a:p>
          <a:p>
            <a:pPr marL="628650" lvl="1" indent="-171450" algn="l" rtl="0">
              <a:lnSpc>
                <a:spcPct val="100000"/>
              </a:lnSpc>
              <a:spcBef>
                <a:spcPts val="0"/>
              </a:spcBef>
              <a:spcAft>
                <a:spcPts val="0"/>
              </a:spcAft>
              <a:buClr>
                <a:schemeClr val="dk1"/>
              </a:buClr>
              <a:buSzPts val="1200"/>
              <a:buFont typeface="Calibri"/>
              <a:buChar char="-"/>
            </a:pPr>
            <a:r>
              <a:rPr lang="en-US"/>
              <a:t>When we engage in meaningful connection, serotonin is produced</a:t>
            </a:r>
            <a:endParaRPr/>
          </a:p>
          <a:p>
            <a:pPr marL="1085850" lvl="2" indent="-171450" algn="l" rtl="0">
              <a:lnSpc>
                <a:spcPct val="100000"/>
              </a:lnSpc>
              <a:spcBef>
                <a:spcPts val="0"/>
              </a:spcBef>
              <a:spcAft>
                <a:spcPts val="0"/>
              </a:spcAft>
              <a:buClr>
                <a:schemeClr val="dk1"/>
              </a:buClr>
              <a:buSzPts val="1200"/>
              <a:buFont typeface="Calibri"/>
              <a:buChar char="-"/>
            </a:pPr>
            <a:r>
              <a:rPr lang="en-US"/>
              <a:t>Serotonin:</a:t>
            </a:r>
            <a:endParaRPr/>
          </a:p>
          <a:p>
            <a:pPr marL="1543050" lvl="3" indent="-171450" algn="l" rtl="0">
              <a:lnSpc>
                <a:spcPct val="100000"/>
              </a:lnSpc>
              <a:spcBef>
                <a:spcPts val="0"/>
              </a:spcBef>
              <a:spcAft>
                <a:spcPts val="0"/>
              </a:spcAft>
              <a:buClr>
                <a:schemeClr val="dk1"/>
              </a:buClr>
              <a:buSzPts val="1200"/>
              <a:buFont typeface="Calibri"/>
              <a:buChar char="-"/>
            </a:pPr>
            <a:r>
              <a:rPr lang="en-US"/>
              <a:t>Creates feelings of wellbeing and contentedness</a:t>
            </a:r>
            <a:endParaRPr/>
          </a:p>
          <a:p>
            <a:pPr marL="1543050" lvl="3" indent="-171450" algn="l" rtl="0">
              <a:lnSpc>
                <a:spcPct val="100000"/>
              </a:lnSpc>
              <a:spcBef>
                <a:spcPts val="0"/>
              </a:spcBef>
              <a:spcAft>
                <a:spcPts val="0"/>
              </a:spcAft>
              <a:buClr>
                <a:schemeClr val="dk1"/>
              </a:buClr>
              <a:buSzPts val="1200"/>
              <a:buFont typeface="Calibri"/>
              <a:buChar char="-"/>
            </a:pPr>
            <a:r>
              <a:rPr lang="en-US"/>
              <a:t>Has positive effects on the immune system and systems of neural repair, and synapses and other things that reinforce connections in the brain</a:t>
            </a:r>
            <a:endParaRPr/>
          </a:p>
          <a:p>
            <a:pPr marL="1543050" lvl="3" indent="-171450" algn="l" rtl="0">
              <a:lnSpc>
                <a:spcPct val="100000"/>
              </a:lnSpc>
              <a:spcBef>
                <a:spcPts val="0"/>
              </a:spcBef>
              <a:spcAft>
                <a:spcPts val="0"/>
              </a:spcAft>
              <a:buClr>
                <a:schemeClr val="dk1"/>
              </a:buClr>
              <a:buSzPts val="1200"/>
              <a:buFont typeface="Calibri"/>
              <a:buChar char="-"/>
            </a:pPr>
            <a:r>
              <a:rPr lang="en-US"/>
              <a:t>Prevents long term neural withering</a:t>
            </a:r>
            <a:endParaRPr/>
          </a:p>
          <a:p>
            <a:pPr marL="1371600" lvl="3"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How To Engage</a:t>
            </a:r>
            <a:endParaRPr/>
          </a:p>
          <a:p>
            <a:pPr marL="628650" lvl="1" indent="-171450" algn="l" rtl="0">
              <a:lnSpc>
                <a:spcPct val="100000"/>
              </a:lnSpc>
              <a:spcBef>
                <a:spcPts val="0"/>
              </a:spcBef>
              <a:spcAft>
                <a:spcPts val="0"/>
              </a:spcAft>
              <a:buClr>
                <a:schemeClr val="dk1"/>
              </a:buClr>
              <a:buSzPts val="1200"/>
              <a:buFont typeface="Calibri"/>
              <a:buChar char="-"/>
            </a:pPr>
            <a:r>
              <a:rPr lang="en-US"/>
              <a:t>Simply through contact with people or things we are attached with</a:t>
            </a:r>
            <a:endParaRPr/>
          </a:p>
          <a:p>
            <a:pPr marL="1085850" lvl="2" indent="-171450" algn="l" rtl="0">
              <a:lnSpc>
                <a:spcPct val="100000"/>
              </a:lnSpc>
              <a:spcBef>
                <a:spcPts val="0"/>
              </a:spcBef>
              <a:spcAft>
                <a:spcPts val="0"/>
              </a:spcAft>
              <a:buClr>
                <a:schemeClr val="dk1"/>
              </a:buClr>
              <a:buSzPts val="1200"/>
              <a:buFont typeface="Calibri"/>
              <a:buChar char="-"/>
            </a:pPr>
            <a:r>
              <a:rPr lang="en-US"/>
              <a:t>Does not need to be human connection!</a:t>
            </a:r>
            <a:endParaRPr/>
          </a:p>
          <a:p>
            <a:pPr marL="1543050" lvl="3" indent="-171450" algn="l" rtl="0">
              <a:lnSpc>
                <a:spcPct val="100000"/>
              </a:lnSpc>
              <a:spcBef>
                <a:spcPts val="0"/>
              </a:spcBef>
              <a:spcAft>
                <a:spcPts val="0"/>
              </a:spcAft>
              <a:buClr>
                <a:schemeClr val="dk1"/>
              </a:buClr>
              <a:buSzPts val="1200"/>
              <a:buFont typeface="Calibri"/>
              <a:buChar char="-"/>
            </a:pPr>
            <a:r>
              <a:rPr lang="en-US"/>
              <a:t>Can be human animal connections or simply connection to things that delight us. </a:t>
            </a:r>
            <a:endParaRPr/>
          </a:p>
          <a:p>
            <a:pPr marL="628650" lvl="1" indent="-171450" algn="l" rtl="0">
              <a:lnSpc>
                <a:spcPct val="100000"/>
              </a:lnSpc>
              <a:spcBef>
                <a:spcPts val="0"/>
              </a:spcBef>
              <a:spcAft>
                <a:spcPts val="0"/>
              </a:spcAft>
              <a:buClr>
                <a:schemeClr val="dk1"/>
              </a:buClr>
              <a:buSzPts val="1200"/>
              <a:buFont typeface="Calibri"/>
              <a:buChar char="-"/>
            </a:pPr>
            <a:r>
              <a:rPr lang="en-US"/>
              <a:t>If we struggle with social relationships</a:t>
            </a:r>
            <a:endParaRPr/>
          </a:p>
          <a:p>
            <a:pPr marL="1085850" lvl="2" indent="-171450" algn="l" rtl="0">
              <a:lnSpc>
                <a:spcPct val="100000"/>
              </a:lnSpc>
              <a:spcBef>
                <a:spcPts val="0"/>
              </a:spcBef>
              <a:spcAft>
                <a:spcPts val="0"/>
              </a:spcAft>
              <a:buClr>
                <a:schemeClr val="dk1"/>
              </a:buClr>
              <a:buSzPts val="1200"/>
              <a:buFont typeface="Calibri"/>
              <a:buChar char="-"/>
            </a:pPr>
            <a:r>
              <a:rPr lang="en-US"/>
              <a:t>Know that relationships take time</a:t>
            </a:r>
            <a:endParaRPr/>
          </a:p>
          <a:p>
            <a:pPr marL="1085850" lvl="2" indent="-171450" algn="l" rtl="0">
              <a:lnSpc>
                <a:spcPct val="100000"/>
              </a:lnSpc>
              <a:spcBef>
                <a:spcPts val="0"/>
              </a:spcBef>
              <a:spcAft>
                <a:spcPts val="0"/>
              </a:spcAft>
              <a:buClr>
                <a:schemeClr val="dk1"/>
              </a:buClr>
              <a:buSzPts val="1200"/>
              <a:buFont typeface="Calibri"/>
              <a:buChar char="-"/>
            </a:pPr>
            <a:r>
              <a:rPr lang="en-US"/>
              <a:t>Sometimes we need to do things which we would prefer not to do</a:t>
            </a:r>
            <a:endParaRPr/>
          </a:p>
          <a:p>
            <a:pPr marL="628650" lvl="1" indent="-171450" algn="l" rtl="0">
              <a:lnSpc>
                <a:spcPct val="100000"/>
              </a:lnSpc>
              <a:spcBef>
                <a:spcPts val="0"/>
              </a:spcBef>
              <a:spcAft>
                <a:spcPts val="0"/>
              </a:spcAft>
              <a:buClr>
                <a:schemeClr val="dk1"/>
              </a:buClr>
              <a:buSzPts val="1200"/>
              <a:buFont typeface="Calibri"/>
              <a:buChar char="-"/>
            </a:pPr>
            <a:r>
              <a:rPr lang="en-US"/>
              <a:t>Never have we had the ability to interact with so many people before</a:t>
            </a:r>
            <a:endParaRPr/>
          </a:p>
          <a:p>
            <a:pPr marL="1085850" lvl="2" indent="-171450" algn="l" rtl="0">
              <a:lnSpc>
                <a:spcPct val="100000"/>
              </a:lnSpc>
              <a:spcBef>
                <a:spcPts val="0"/>
              </a:spcBef>
              <a:spcAft>
                <a:spcPts val="0"/>
              </a:spcAft>
              <a:buClr>
                <a:schemeClr val="dk1"/>
              </a:buClr>
              <a:buSzPts val="1200"/>
              <a:buFont typeface="Calibri"/>
              <a:buChar char="-"/>
            </a:pPr>
            <a:r>
              <a:rPr lang="en-US"/>
              <a:t>Remember, quality over quantity</a:t>
            </a:r>
            <a:endParaRPr/>
          </a:p>
        </p:txBody>
      </p:sp>
      <p:sp>
        <p:nvSpPr>
          <p:cNvPr id="1216" name="Google Shape;121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7" name="Google Shape;122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Mindset</a:t>
            </a: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228" name="Google Shape;122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2"/>
        <p:cNvGrpSpPr/>
        <p:nvPr/>
      </p:nvGrpSpPr>
      <p:grpSpPr>
        <a:xfrm>
          <a:off x="0" y="0"/>
          <a:ext cx="0" cy="0"/>
          <a:chOff x="0" y="0"/>
          <a:chExt cx="0" cy="0"/>
        </a:xfrm>
      </p:grpSpPr>
      <p:sp>
        <p:nvSpPr>
          <p:cNvPr id="1233" name="Google Shape;1233;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4" name="Google Shape;1234;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Mindset</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Mindset is the most difficult aspect of wellbeing to master </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How To Master</a:t>
            </a:r>
            <a:endParaRPr/>
          </a:p>
          <a:p>
            <a:pPr marL="628650" lvl="1" indent="-171450" algn="l" rtl="0">
              <a:lnSpc>
                <a:spcPct val="100000"/>
              </a:lnSpc>
              <a:spcBef>
                <a:spcPts val="0"/>
              </a:spcBef>
              <a:spcAft>
                <a:spcPts val="0"/>
              </a:spcAft>
              <a:buClr>
                <a:schemeClr val="dk1"/>
              </a:buClr>
              <a:buSzPts val="1200"/>
              <a:buFont typeface="Calibri"/>
              <a:buChar char="-"/>
            </a:pPr>
            <a:r>
              <a:rPr lang="en-US"/>
              <a:t>There is no simple solution</a:t>
            </a:r>
            <a:endParaRPr/>
          </a:p>
          <a:p>
            <a:pPr marL="628650" lvl="1" indent="-171450" algn="l" rtl="0">
              <a:lnSpc>
                <a:spcPct val="100000"/>
              </a:lnSpc>
              <a:spcBef>
                <a:spcPts val="0"/>
              </a:spcBef>
              <a:spcAft>
                <a:spcPts val="0"/>
              </a:spcAft>
              <a:buClr>
                <a:schemeClr val="dk1"/>
              </a:buClr>
              <a:buSzPts val="1200"/>
              <a:buFont typeface="Calibri"/>
              <a:buChar char="-"/>
            </a:pPr>
            <a:r>
              <a:rPr lang="en-US"/>
              <a:t>What the literature suggests:</a:t>
            </a:r>
            <a:endParaRPr/>
          </a:p>
          <a:p>
            <a:pPr marL="1085850" lvl="2" indent="-171450" algn="l" rtl="0">
              <a:lnSpc>
                <a:spcPct val="100000"/>
              </a:lnSpc>
              <a:spcBef>
                <a:spcPts val="0"/>
              </a:spcBef>
              <a:spcAft>
                <a:spcPts val="0"/>
              </a:spcAft>
              <a:buClr>
                <a:schemeClr val="dk1"/>
              </a:buClr>
              <a:buSzPts val="1200"/>
              <a:buFont typeface="Calibri"/>
              <a:buChar char="-"/>
            </a:pPr>
            <a:r>
              <a:rPr lang="en-US"/>
              <a:t>Adopt a mindfulness/meditation practice</a:t>
            </a:r>
            <a:endParaRPr/>
          </a:p>
          <a:p>
            <a:pPr marL="1085850" lvl="2" indent="-171450" algn="l" rtl="0">
              <a:lnSpc>
                <a:spcPct val="100000"/>
              </a:lnSpc>
              <a:spcBef>
                <a:spcPts val="0"/>
              </a:spcBef>
              <a:spcAft>
                <a:spcPts val="0"/>
              </a:spcAft>
              <a:buClr>
                <a:schemeClr val="dk1"/>
              </a:buClr>
              <a:buSzPts val="1200"/>
              <a:buFont typeface="Calibri"/>
              <a:buChar char="-"/>
            </a:pPr>
            <a:r>
              <a:rPr lang="en-US"/>
              <a:t>Support the other pillars of wellbeing (mindset will improve as a result)</a:t>
            </a:r>
            <a:endParaRPr/>
          </a:p>
          <a:p>
            <a:pPr marL="1085850" lvl="2" indent="-171450" algn="l" rtl="0">
              <a:lnSpc>
                <a:spcPct val="100000"/>
              </a:lnSpc>
              <a:spcBef>
                <a:spcPts val="0"/>
              </a:spcBef>
              <a:spcAft>
                <a:spcPts val="0"/>
              </a:spcAft>
              <a:buClr>
                <a:schemeClr val="dk1"/>
              </a:buClr>
              <a:buSzPts val="1200"/>
              <a:buFont typeface="Calibri"/>
              <a:buChar char="-"/>
            </a:pPr>
            <a:r>
              <a:rPr lang="en-US"/>
              <a:t>Breathwork</a:t>
            </a:r>
            <a:endParaRPr/>
          </a:p>
          <a:p>
            <a:pPr marL="1085850" lvl="2" indent="-171450" algn="l" rtl="0">
              <a:lnSpc>
                <a:spcPct val="100000"/>
              </a:lnSpc>
              <a:spcBef>
                <a:spcPts val="0"/>
              </a:spcBef>
              <a:spcAft>
                <a:spcPts val="0"/>
              </a:spcAft>
              <a:buClr>
                <a:schemeClr val="dk1"/>
              </a:buClr>
              <a:buSzPts val="1200"/>
              <a:buFont typeface="Calibri"/>
              <a:buChar char="-"/>
            </a:pPr>
            <a:r>
              <a:rPr lang="en-US"/>
              <a:t>Cold exposures</a:t>
            </a:r>
            <a:endParaRPr/>
          </a:p>
          <a:p>
            <a:pPr marL="1085850" lvl="2" indent="-171450" algn="l" rtl="0">
              <a:lnSpc>
                <a:spcPct val="100000"/>
              </a:lnSpc>
              <a:spcBef>
                <a:spcPts val="0"/>
              </a:spcBef>
              <a:spcAft>
                <a:spcPts val="0"/>
              </a:spcAft>
              <a:buClr>
                <a:schemeClr val="dk1"/>
              </a:buClr>
              <a:buSzPts val="1200"/>
              <a:buFont typeface="Calibri"/>
              <a:buChar char="-"/>
            </a:pPr>
            <a:r>
              <a:rPr lang="en-US"/>
              <a:t>Gratitude practices</a:t>
            </a:r>
            <a:endParaRPr/>
          </a:p>
          <a:p>
            <a:pPr marL="628650" lvl="1" indent="-171450" algn="l" rtl="0">
              <a:lnSpc>
                <a:spcPct val="100000"/>
              </a:lnSpc>
              <a:spcBef>
                <a:spcPts val="0"/>
              </a:spcBef>
              <a:spcAft>
                <a:spcPts val="0"/>
              </a:spcAft>
              <a:buClr>
                <a:schemeClr val="dk1"/>
              </a:buClr>
              <a:buSzPts val="1200"/>
              <a:buFont typeface="Calibri"/>
              <a:buChar char="-"/>
            </a:pPr>
            <a:r>
              <a:rPr lang="en-US"/>
              <a:t>Directly working on mindset is a difficult thing to do</a:t>
            </a:r>
            <a:endParaRPr/>
          </a:p>
          <a:p>
            <a:pPr marL="1085850" lvl="2" indent="-171450" algn="l" rtl="0">
              <a:lnSpc>
                <a:spcPct val="100000"/>
              </a:lnSpc>
              <a:spcBef>
                <a:spcPts val="0"/>
              </a:spcBef>
              <a:spcAft>
                <a:spcPts val="0"/>
              </a:spcAft>
              <a:buClr>
                <a:schemeClr val="dk1"/>
              </a:buClr>
              <a:buSzPts val="1200"/>
              <a:buFont typeface="Calibri"/>
              <a:buChar char="-"/>
            </a:pPr>
            <a:r>
              <a:rPr lang="en-US"/>
              <a:t>For those who are interested in putting the work in</a:t>
            </a:r>
            <a:endParaRPr/>
          </a:p>
          <a:p>
            <a:pPr marL="1543050" lvl="3" indent="-171450" algn="l" rtl="0">
              <a:lnSpc>
                <a:spcPct val="100000"/>
              </a:lnSpc>
              <a:spcBef>
                <a:spcPts val="0"/>
              </a:spcBef>
              <a:spcAft>
                <a:spcPts val="0"/>
              </a:spcAft>
              <a:buClr>
                <a:schemeClr val="dk1"/>
              </a:buClr>
              <a:buSzPts val="1200"/>
              <a:buFont typeface="Calibri"/>
              <a:buChar char="-"/>
            </a:pPr>
            <a:r>
              <a:rPr lang="en-US"/>
              <a:t>Self-help resources</a:t>
            </a:r>
            <a:endParaRPr/>
          </a:p>
          <a:p>
            <a:pPr marL="2000250" lvl="4" indent="-171450" algn="l" rtl="0">
              <a:lnSpc>
                <a:spcPct val="100000"/>
              </a:lnSpc>
              <a:spcBef>
                <a:spcPts val="0"/>
              </a:spcBef>
              <a:spcAft>
                <a:spcPts val="0"/>
              </a:spcAft>
              <a:buClr>
                <a:schemeClr val="dk1"/>
              </a:buClr>
              <a:buSzPts val="1200"/>
              <a:buFont typeface="Calibri"/>
              <a:buChar char="-"/>
            </a:pPr>
            <a:r>
              <a:rPr lang="en-US"/>
              <a:t>See the following slide</a:t>
            </a:r>
            <a:endParaRPr/>
          </a:p>
          <a:p>
            <a:pPr marL="2000250" lvl="4"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Breathwork </a:t>
            </a:r>
            <a:endParaRPr/>
          </a:p>
          <a:p>
            <a:pPr marL="628650" lvl="1" indent="-171450" algn="l" rtl="0">
              <a:lnSpc>
                <a:spcPct val="100000"/>
              </a:lnSpc>
              <a:spcBef>
                <a:spcPts val="0"/>
              </a:spcBef>
              <a:spcAft>
                <a:spcPts val="0"/>
              </a:spcAft>
              <a:buClr>
                <a:schemeClr val="dk1"/>
              </a:buClr>
              <a:buSzPts val="1200"/>
              <a:buFont typeface="Calibri"/>
              <a:buChar char="-"/>
            </a:pPr>
            <a:r>
              <a:rPr lang="en-US"/>
              <a:t>Use of the breath is the best way to rapidly influence our mood</a:t>
            </a:r>
            <a:endParaRPr/>
          </a:p>
          <a:p>
            <a:pPr marL="1085850" lvl="2" indent="-171450" algn="l" rtl="0">
              <a:lnSpc>
                <a:spcPct val="100000"/>
              </a:lnSpc>
              <a:spcBef>
                <a:spcPts val="0"/>
              </a:spcBef>
              <a:spcAft>
                <a:spcPts val="0"/>
              </a:spcAft>
              <a:buClr>
                <a:schemeClr val="dk1"/>
              </a:buClr>
              <a:buSzPts val="1200"/>
              <a:buFont typeface="Calibri"/>
              <a:buChar char="-"/>
            </a:pPr>
            <a:r>
              <a:rPr lang="en-US"/>
              <a:t>The physiological sigh (acute impact)</a:t>
            </a:r>
            <a:endParaRPr/>
          </a:p>
          <a:p>
            <a:pPr marL="1543050" lvl="3" indent="-171450" algn="l" rtl="0">
              <a:lnSpc>
                <a:spcPct val="100000"/>
              </a:lnSpc>
              <a:spcBef>
                <a:spcPts val="0"/>
              </a:spcBef>
              <a:spcAft>
                <a:spcPts val="0"/>
              </a:spcAft>
              <a:buClr>
                <a:schemeClr val="dk1"/>
              </a:buClr>
              <a:buSzPts val="1200"/>
              <a:buFont typeface="Calibri"/>
              <a:buChar char="-"/>
            </a:pPr>
            <a:r>
              <a:rPr lang="en-US"/>
              <a:t>Double inhale followed by a slow exhale </a:t>
            </a:r>
            <a:endParaRPr/>
          </a:p>
          <a:p>
            <a:pPr marL="2000250" lvl="4" indent="-171450" algn="l" rtl="0">
              <a:lnSpc>
                <a:spcPct val="100000"/>
              </a:lnSpc>
              <a:spcBef>
                <a:spcPts val="0"/>
              </a:spcBef>
              <a:spcAft>
                <a:spcPts val="0"/>
              </a:spcAft>
              <a:buClr>
                <a:schemeClr val="dk1"/>
              </a:buClr>
              <a:buSzPts val="1200"/>
              <a:buFont typeface="Calibri"/>
              <a:buChar char="-"/>
            </a:pPr>
            <a:r>
              <a:rPr lang="en-US"/>
              <a:t>Quickest way to induce a parasympathetic state</a:t>
            </a:r>
            <a:endParaRPr/>
          </a:p>
          <a:p>
            <a:pPr marL="1085850" lvl="2" indent="-171450" algn="l" rtl="0">
              <a:lnSpc>
                <a:spcPct val="100000"/>
              </a:lnSpc>
              <a:spcBef>
                <a:spcPts val="0"/>
              </a:spcBef>
              <a:spcAft>
                <a:spcPts val="0"/>
              </a:spcAft>
              <a:buClr>
                <a:schemeClr val="dk1"/>
              </a:buClr>
              <a:buSzPts val="1200"/>
              <a:buFont typeface="Calibri"/>
              <a:buChar char="-"/>
            </a:pPr>
            <a:r>
              <a:rPr lang="en-US"/>
              <a:t>Conscious nasal breathing (chronic impact)</a:t>
            </a:r>
            <a:endParaRPr/>
          </a:p>
          <a:p>
            <a:pPr marL="1543050" lvl="3" indent="-171450" algn="l" rtl="0">
              <a:lnSpc>
                <a:spcPct val="100000"/>
              </a:lnSpc>
              <a:spcBef>
                <a:spcPts val="0"/>
              </a:spcBef>
              <a:spcAft>
                <a:spcPts val="0"/>
              </a:spcAft>
              <a:buClr>
                <a:schemeClr val="dk1"/>
              </a:buClr>
              <a:buSzPts val="1200"/>
              <a:buFont typeface="Calibri"/>
              <a:buChar char="-"/>
            </a:pPr>
            <a:r>
              <a:rPr lang="en-US"/>
              <a:t>Deep, slow inhales and exhales through the mouth</a:t>
            </a:r>
            <a:endParaRPr/>
          </a:p>
          <a:p>
            <a:pPr marL="2000250" lvl="4" indent="-171450" algn="l" rtl="0">
              <a:lnSpc>
                <a:spcPct val="100000"/>
              </a:lnSpc>
              <a:spcBef>
                <a:spcPts val="0"/>
              </a:spcBef>
              <a:spcAft>
                <a:spcPts val="0"/>
              </a:spcAft>
              <a:buClr>
                <a:schemeClr val="dk1"/>
              </a:buClr>
              <a:buSzPts val="1200"/>
              <a:buFont typeface="Calibri"/>
              <a:buChar char="-"/>
            </a:pPr>
            <a:r>
              <a:rPr lang="en-US"/>
              <a:t>Aim for 6 cycles a minute</a:t>
            </a:r>
            <a:endParaRPr/>
          </a:p>
          <a:p>
            <a:pPr marL="2457450" lvl="5" indent="-171450" algn="l" rtl="0">
              <a:lnSpc>
                <a:spcPct val="100000"/>
              </a:lnSpc>
              <a:spcBef>
                <a:spcPts val="0"/>
              </a:spcBef>
              <a:spcAft>
                <a:spcPts val="0"/>
              </a:spcAft>
              <a:buClr>
                <a:schemeClr val="dk1"/>
              </a:buClr>
              <a:buSzPts val="1200"/>
              <a:buFont typeface="Calibri"/>
              <a:buChar char="-"/>
            </a:pPr>
            <a:r>
              <a:rPr lang="en-US"/>
              <a:t>That’s about 5 seconds for EACH inhale AND EACH exhale </a:t>
            </a:r>
            <a:endParaRPr/>
          </a:p>
          <a:p>
            <a:pPr marL="2000250" lvl="4" indent="-171450" algn="l" rtl="0">
              <a:lnSpc>
                <a:spcPct val="100000"/>
              </a:lnSpc>
              <a:spcBef>
                <a:spcPts val="0"/>
              </a:spcBef>
              <a:spcAft>
                <a:spcPts val="0"/>
              </a:spcAft>
              <a:buClr>
                <a:schemeClr val="dk1"/>
              </a:buClr>
              <a:buSzPts val="1200"/>
              <a:buFont typeface="Calibri"/>
              <a:buChar char="-"/>
            </a:pPr>
            <a:r>
              <a:rPr lang="en-US"/>
              <a:t>Facilitates a parasympathetic state</a:t>
            </a:r>
            <a:endParaRPr/>
          </a:p>
        </p:txBody>
      </p:sp>
      <p:sp>
        <p:nvSpPr>
          <p:cNvPr id="1235" name="Google Shape;1235;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4"/>
        <p:cNvGrpSpPr/>
        <p:nvPr/>
      </p:nvGrpSpPr>
      <p:grpSpPr>
        <a:xfrm>
          <a:off x="0" y="0"/>
          <a:ext cx="0" cy="0"/>
          <a:chOff x="0" y="0"/>
          <a:chExt cx="0" cy="0"/>
        </a:xfrm>
      </p:grpSpPr>
      <p:sp>
        <p:nvSpPr>
          <p:cNvPr id="1245" name="Google Shape;1245;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6" name="Google Shape;1246;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Mindset</a:t>
            </a:r>
            <a:endParaRPr/>
          </a:p>
          <a:p>
            <a:pPr marL="171450" lvl="0" indent="-9525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Mindset is the most difficult aspect of wellbeing to master </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Cold Exposures</a:t>
            </a:r>
            <a:endParaRPr/>
          </a:p>
          <a:p>
            <a:pPr marL="628650" lvl="1" indent="-171450" algn="l" rtl="0">
              <a:lnSpc>
                <a:spcPct val="100000"/>
              </a:lnSpc>
              <a:spcBef>
                <a:spcPts val="0"/>
              </a:spcBef>
              <a:spcAft>
                <a:spcPts val="0"/>
              </a:spcAft>
              <a:buClr>
                <a:schemeClr val="dk1"/>
              </a:buClr>
              <a:buSzPts val="1200"/>
              <a:buFont typeface="Calibri"/>
              <a:buChar char="-"/>
            </a:pPr>
            <a:r>
              <a:rPr lang="en-US"/>
              <a:t>Cold showers – ice baths</a:t>
            </a:r>
            <a:endParaRPr/>
          </a:p>
          <a:p>
            <a:pPr marL="1085850" lvl="2" indent="-171450" algn="l" rtl="0">
              <a:lnSpc>
                <a:spcPct val="100000"/>
              </a:lnSpc>
              <a:spcBef>
                <a:spcPts val="0"/>
              </a:spcBef>
              <a:spcAft>
                <a:spcPts val="0"/>
              </a:spcAft>
              <a:buClr>
                <a:schemeClr val="dk1"/>
              </a:buClr>
              <a:buSzPts val="1200"/>
              <a:buFont typeface="Calibri"/>
              <a:buChar char="-"/>
            </a:pPr>
            <a:r>
              <a:rPr lang="en-US"/>
              <a:t>Start small and work up</a:t>
            </a:r>
            <a:endParaRPr/>
          </a:p>
          <a:p>
            <a:pPr marL="1085850" lvl="2" indent="-171450" algn="l" rtl="0">
              <a:lnSpc>
                <a:spcPct val="100000"/>
              </a:lnSpc>
              <a:spcBef>
                <a:spcPts val="0"/>
              </a:spcBef>
              <a:spcAft>
                <a:spcPts val="0"/>
              </a:spcAft>
              <a:buClr>
                <a:schemeClr val="dk1"/>
              </a:buClr>
              <a:buSzPts val="1200"/>
              <a:buFont typeface="Calibri"/>
              <a:buChar char="-"/>
            </a:pPr>
            <a:r>
              <a:rPr lang="en-US"/>
              <a:t>Your body will adapt (quickly)</a:t>
            </a:r>
            <a:endParaRPr/>
          </a:p>
          <a:p>
            <a:pPr marL="628650" lvl="1" indent="-171450" algn="l" rtl="0">
              <a:lnSpc>
                <a:spcPct val="100000"/>
              </a:lnSpc>
              <a:spcBef>
                <a:spcPts val="0"/>
              </a:spcBef>
              <a:spcAft>
                <a:spcPts val="0"/>
              </a:spcAft>
              <a:buClr>
                <a:schemeClr val="dk1"/>
              </a:buClr>
              <a:buSzPts val="1200"/>
              <a:buFont typeface="Calibri"/>
              <a:buChar char="-"/>
            </a:pPr>
            <a:r>
              <a:rPr lang="en-US"/>
              <a:t>Can result in 2.5 x increase in dopamine, adrenaline (and noradrenaline) for hours after the 〖"exposure" 〗^16</a:t>
            </a:r>
            <a:endParaRPr/>
          </a:p>
          <a:p>
            <a:pPr marL="1085850" lvl="2" indent="-171450" algn="l" rtl="0">
              <a:lnSpc>
                <a:spcPct val="100000"/>
              </a:lnSpc>
              <a:spcBef>
                <a:spcPts val="0"/>
              </a:spcBef>
              <a:spcAft>
                <a:spcPts val="0"/>
              </a:spcAft>
              <a:buClr>
                <a:schemeClr val="dk1"/>
              </a:buClr>
              <a:buSzPts val="1200"/>
              <a:buFont typeface="Calibri"/>
              <a:buChar char="-"/>
            </a:pPr>
            <a:r>
              <a:rPr lang="en-US"/>
              <a:t>It essentially puts your body into an anti-depressed state where you are ready to go</a:t>
            </a:r>
            <a:endParaRPr/>
          </a:p>
          <a:p>
            <a:pPr marL="628650" lvl="1" indent="-171450" algn="l" rtl="0">
              <a:lnSpc>
                <a:spcPct val="100000"/>
              </a:lnSpc>
              <a:spcBef>
                <a:spcPts val="0"/>
              </a:spcBef>
              <a:spcAft>
                <a:spcPts val="0"/>
              </a:spcAft>
              <a:buClr>
                <a:schemeClr val="dk1"/>
              </a:buClr>
              <a:buSzPts val="1200"/>
              <a:buFont typeface="Calibri"/>
              <a:buChar char="-"/>
            </a:pPr>
            <a:r>
              <a:rPr lang="en-US"/>
              <a:t>Has an array of other benefits for the body and mind also</a:t>
            </a:r>
            <a:endParaRPr/>
          </a:p>
          <a:p>
            <a:pPr marL="1085850" lvl="2" indent="-171450" algn="l" rtl="0">
              <a:lnSpc>
                <a:spcPct val="100000"/>
              </a:lnSpc>
              <a:spcBef>
                <a:spcPts val="0"/>
              </a:spcBef>
              <a:spcAft>
                <a:spcPts val="0"/>
              </a:spcAft>
              <a:buClr>
                <a:schemeClr val="dk1"/>
              </a:buClr>
              <a:buSzPts val="1200"/>
              <a:buFont typeface="Calibri"/>
              <a:buChar char="-"/>
            </a:pPr>
            <a:r>
              <a:rPr lang="en-US"/>
              <a:t>See the Wim Hof Method for more information!</a:t>
            </a:r>
            <a:endParaRPr/>
          </a:p>
          <a:p>
            <a:pPr marL="2000250" lvl="4"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Gratitude Practice</a:t>
            </a:r>
            <a:endParaRPr/>
          </a:p>
          <a:p>
            <a:pPr marL="628650" lvl="1" indent="-171450" algn="l" rtl="0">
              <a:lnSpc>
                <a:spcPct val="100000"/>
              </a:lnSpc>
              <a:spcBef>
                <a:spcPts val="0"/>
              </a:spcBef>
              <a:spcAft>
                <a:spcPts val="0"/>
              </a:spcAft>
              <a:buClr>
                <a:schemeClr val="dk1"/>
              </a:buClr>
              <a:buSzPts val="1200"/>
              <a:buFont typeface="Calibri"/>
              <a:buChar char="-"/>
            </a:pPr>
            <a:r>
              <a:rPr lang="en-US"/>
              <a:t>Take time to realize the things which you are grateful for</a:t>
            </a:r>
            <a:endParaRPr/>
          </a:p>
          <a:p>
            <a:pPr marL="1085850" lvl="2" indent="-171450" algn="l" rtl="0">
              <a:lnSpc>
                <a:spcPct val="100000"/>
              </a:lnSpc>
              <a:spcBef>
                <a:spcPts val="0"/>
              </a:spcBef>
              <a:spcAft>
                <a:spcPts val="0"/>
              </a:spcAft>
              <a:buClr>
                <a:schemeClr val="dk1"/>
              </a:buClr>
              <a:buSzPts val="1200"/>
              <a:buFont typeface="Calibri"/>
              <a:buChar char="-"/>
            </a:pPr>
            <a:r>
              <a:rPr lang="en-US"/>
              <a:t>Allows you to realize the positive aspects of life even when times are tough</a:t>
            </a:r>
            <a:endParaRPr/>
          </a:p>
          <a:p>
            <a:pPr marL="1085850" lvl="2" indent="-171450" algn="l" rtl="0">
              <a:lnSpc>
                <a:spcPct val="100000"/>
              </a:lnSpc>
              <a:spcBef>
                <a:spcPts val="0"/>
              </a:spcBef>
              <a:spcAft>
                <a:spcPts val="0"/>
              </a:spcAft>
              <a:buClr>
                <a:schemeClr val="dk1"/>
              </a:buClr>
              <a:buSzPts val="1200"/>
              <a:buFont typeface="Calibri"/>
              <a:buChar char="-"/>
            </a:pPr>
            <a:r>
              <a:rPr lang="en-US"/>
              <a:t>Helps you appreciate the small things/things that would otherwise go unnoticed</a:t>
            </a:r>
            <a:endParaRPr/>
          </a:p>
          <a:p>
            <a:pPr marL="628650" lvl="1" indent="-171450" algn="l" rtl="0">
              <a:lnSpc>
                <a:spcPct val="100000"/>
              </a:lnSpc>
              <a:spcBef>
                <a:spcPts val="0"/>
              </a:spcBef>
              <a:spcAft>
                <a:spcPts val="0"/>
              </a:spcAft>
              <a:buClr>
                <a:schemeClr val="dk1"/>
              </a:buClr>
              <a:buSzPts val="1200"/>
              <a:buFont typeface="Calibri"/>
              <a:buChar char="-"/>
            </a:pPr>
            <a:r>
              <a:rPr lang="en-US"/>
              <a:t>"You want to give gratitude, but also receive it!"</a:t>
            </a:r>
            <a:endParaRPr/>
          </a:p>
          <a:p>
            <a:pPr marL="628650" lvl="1" indent="-171450" algn="l" rtl="0">
              <a:lnSpc>
                <a:spcPct val="100000"/>
              </a:lnSpc>
              <a:spcBef>
                <a:spcPts val="0"/>
              </a:spcBef>
              <a:spcAft>
                <a:spcPts val="0"/>
              </a:spcAft>
              <a:buClr>
                <a:schemeClr val="dk1"/>
              </a:buClr>
              <a:buSzPts val="1200"/>
              <a:buFont typeface="Calibri"/>
              <a:buChar char="-"/>
            </a:pPr>
            <a:r>
              <a:rPr lang="en-US"/>
              <a:t>Putting yourself around good people which you are grateful for is also key!</a:t>
            </a:r>
            <a:endParaRPr/>
          </a:p>
          <a:p>
            <a:pPr marL="628650" lvl="1" indent="-171450" algn="l" rtl="0">
              <a:lnSpc>
                <a:spcPct val="100000"/>
              </a:lnSpc>
              <a:spcBef>
                <a:spcPts val="0"/>
              </a:spcBef>
              <a:spcAft>
                <a:spcPts val="0"/>
              </a:spcAft>
              <a:buClr>
                <a:schemeClr val="dk1"/>
              </a:buClr>
              <a:buSzPts val="1200"/>
              <a:buFont typeface="Calibri"/>
              <a:buChar char="-"/>
            </a:pPr>
            <a:r>
              <a:rPr lang="en-US"/>
              <a:t>Benefits:</a:t>
            </a:r>
            <a:endParaRPr/>
          </a:p>
          <a:p>
            <a:pPr marL="1085850" lvl="2" indent="-171450" algn="l" rtl="0">
              <a:lnSpc>
                <a:spcPct val="100000"/>
              </a:lnSpc>
              <a:spcBef>
                <a:spcPts val="0"/>
              </a:spcBef>
              <a:spcAft>
                <a:spcPts val="0"/>
              </a:spcAft>
              <a:buClr>
                <a:schemeClr val="dk1"/>
              </a:buClr>
              <a:buSzPts val="1200"/>
              <a:buFont typeface="Calibri"/>
              <a:buChar char="-"/>
            </a:pPr>
            <a:r>
              <a:rPr lang="en-US"/>
              <a:t>Positive effects for serotonin</a:t>
            </a:r>
            <a:endParaRPr/>
          </a:p>
          <a:p>
            <a:pPr marL="1543050" lvl="3" indent="-171450" algn="l" rtl="0">
              <a:lnSpc>
                <a:spcPct val="100000"/>
              </a:lnSpc>
              <a:spcBef>
                <a:spcPts val="0"/>
              </a:spcBef>
              <a:spcAft>
                <a:spcPts val="0"/>
              </a:spcAft>
              <a:buClr>
                <a:schemeClr val="dk1"/>
              </a:buClr>
              <a:buSzPts val="1200"/>
              <a:buFont typeface="Calibri"/>
              <a:buChar char="-"/>
            </a:pPr>
            <a:r>
              <a:rPr lang="en-US"/>
              <a:t>Particularly effective when written down </a:t>
            </a:r>
            <a:endParaRPr/>
          </a:p>
          <a:p>
            <a:pPr marL="1085850" lvl="2" indent="-171450" algn="l" rtl="0">
              <a:lnSpc>
                <a:spcPct val="100000"/>
              </a:lnSpc>
              <a:spcBef>
                <a:spcPts val="0"/>
              </a:spcBef>
              <a:spcAft>
                <a:spcPts val="0"/>
              </a:spcAft>
              <a:buClr>
                <a:schemeClr val="dk1"/>
              </a:buClr>
              <a:buSzPts val="1200"/>
              <a:buFont typeface="Calibri"/>
              <a:buChar char="-"/>
            </a:pPr>
            <a:r>
              <a:rPr lang="en-US"/>
              <a:t>Studies have also shown that a gratitude practice can increase dopamine by substantial amounts</a:t>
            </a:r>
            <a:endParaRPr/>
          </a:p>
        </p:txBody>
      </p:sp>
      <p:sp>
        <p:nvSpPr>
          <p:cNvPr id="1247" name="Google Shape;1247;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8" name="Google Shape;1258;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Mindset – Self Help Resources </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US"/>
              <a:t>Books</a:t>
            </a:r>
            <a:endParaRPr/>
          </a:p>
          <a:p>
            <a:pPr marL="628650" lvl="1" indent="-171450" algn="l" rtl="0">
              <a:lnSpc>
                <a:spcPct val="100000"/>
              </a:lnSpc>
              <a:spcBef>
                <a:spcPts val="0"/>
              </a:spcBef>
              <a:spcAft>
                <a:spcPts val="0"/>
              </a:spcAft>
              <a:buClr>
                <a:schemeClr val="dk1"/>
              </a:buClr>
              <a:buSzPts val="1200"/>
              <a:buFont typeface="Calibri"/>
              <a:buChar char="-"/>
            </a:pPr>
            <a:r>
              <a:rPr lang="en-US"/>
              <a:t>Health </a:t>
            </a:r>
            <a:endParaRPr/>
          </a:p>
          <a:p>
            <a:pPr marL="1085850" lvl="2" indent="-171450" algn="l" rtl="0">
              <a:lnSpc>
                <a:spcPct val="100000"/>
              </a:lnSpc>
              <a:spcBef>
                <a:spcPts val="0"/>
              </a:spcBef>
              <a:spcAft>
                <a:spcPts val="0"/>
              </a:spcAft>
              <a:buClr>
                <a:schemeClr val="dk1"/>
              </a:buClr>
              <a:buSzPts val="1200"/>
              <a:buFont typeface="Calibri"/>
              <a:buChar char="-"/>
            </a:pPr>
            <a:r>
              <a:rPr lang="en-US"/>
              <a:t>Why We Sleep – Matthew Walker</a:t>
            </a:r>
            <a:endParaRPr/>
          </a:p>
          <a:p>
            <a:pPr marL="1085850" lvl="2" indent="-171450" algn="l" rtl="0">
              <a:lnSpc>
                <a:spcPct val="100000"/>
              </a:lnSpc>
              <a:spcBef>
                <a:spcPts val="0"/>
              </a:spcBef>
              <a:spcAft>
                <a:spcPts val="0"/>
              </a:spcAft>
              <a:buClr>
                <a:schemeClr val="dk1"/>
              </a:buClr>
              <a:buSzPts val="1200"/>
              <a:buFont typeface="Calibri"/>
              <a:buChar char="-"/>
            </a:pPr>
            <a:r>
              <a:rPr lang="en-US"/>
              <a:t>Breath – James Nestor</a:t>
            </a:r>
            <a:endParaRPr/>
          </a:p>
          <a:p>
            <a:pPr marL="1085850" lvl="2" indent="-171450" algn="l" rtl="0">
              <a:lnSpc>
                <a:spcPct val="100000"/>
              </a:lnSpc>
              <a:spcBef>
                <a:spcPts val="0"/>
              </a:spcBef>
              <a:spcAft>
                <a:spcPts val="0"/>
              </a:spcAft>
              <a:buClr>
                <a:schemeClr val="dk1"/>
              </a:buClr>
              <a:buSzPts val="1200"/>
              <a:buFont typeface="Calibri"/>
              <a:buChar char="-"/>
            </a:pPr>
            <a:r>
              <a:rPr lang="en-US"/>
              <a:t>The Wim Hof Method – Wim Hof</a:t>
            </a:r>
            <a:endParaRPr/>
          </a:p>
          <a:p>
            <a:pPr marL="1085850" lvl="2" indent="-171450" algn="l" rtl="0">
              <a:lnSpc>
                <a:spcPct val="100000"/>
              </a:lnSpc>
              <a:spcBef>
                <a:spcPts val="0"/>
              </a:spcBef>
              <a:spcAft>
                <a:spcPts val="0"/>
              </a:spcAft>
              <a:buClr>
                <a:schemeClr val="dk1"/>
              </a:buClr>
              <a:buSzPts val="1200"/>
              <a:buFont typeface="Calibri"/>
              <a:buChar char="-"/>
            </a:pPr>
            <a:r>
              <a:rPr lang="en-US"/>
              <a:t>The Molecule of More – Daniel Lieberman &amp; Michael Long</a:t>
            </a:r>
            <a:endParaRPr/>
          </a:p>
          <a:p>
            <a:pPr marL="628650" lvl="1" indent="-171450" algn="l" rtl="0">
              <a:lnSpc>
                <a:spcPct val="100000"/>
              </a:lnSpc>
              <a:spcBef>
                <a:spcPts val="0"/>
              </a:spcBef>
              <a:spcAft>
                <a:spcPts val="0"/>
              </a:spcAft>
              <a:buClr>
                <a:schemeClr val="dk1"/>
              </a:buClr>
              <a:buSzPts val="1200"/>
              <a:buFont typeface="Calibri"/>
              <a:buChar char="-"/>
            </a:pPr>
            <a:r>
              <a:rPr lang="en-US"/>
              <a:t>Psychology/mindset </a:t>
            </a:r>
            <a:endParaRPr/>
          </a:p>
          <a:p>
            <a:pPr marL="1085850" lvl="2" indent="-171450" algn="l" rtl="0">
              <a:lnSpc>
                <a:spcPct val="100000"/>
              </a:lnSpc>
              <a:spcBef>
                <a:spcPts val="0"/>
              </a:spcBef>
              <a:spcAft>
                <a:spcPts val="0"/>
              </a:spcAft>
              <a:buClr>
                <a:schemeClr val="dk1"/>
              </a:buClr>
              <a:buSzPts val="1200"/>
              <a:buFont typeface="Calibri"/>
              <a:buChar char="-"/>
            </a:pPr>
            <a:r>
              <a:rPr lang="en-US"/>
              <a:t>12 Rules For Life – Jordan Peterson</a:t>
            </a:r>
            <a:endParaRPr/>
          </a:p>
          <a:p>
            <a:pPr marL="1085850" lvl="2" indent="-171450" algn="l" rtl="0">
              <a:lnSpc>
                <a:spcPct val="100000"/>
              </a:lnSpc>
              <a:spcBef>
                <a:spcPts val="0"/>
              </a:spcBef>
              <a:spcAft>
                <a:spcPts val="0"/>
              </a:spcAft>
              <a:buClr>
                <a:schemeClr val="dk1"/>
              </a:buClr>
              <a:buSzPts val="1200"/>
              <a:buFont typeface="Calibri"/>
              <a:buChar char="-"/>
            </a:pPr>
            <a:r>
              <a:rPr lang="en-US"/>
              <a:t>Atomic Habits – James Clear</a:t>
            </a:r>
            <a:endParaRPr/>
          </a:p>
          <a:p>
            <a:pPr marL="1085850" lvl="2" indent="-171450" algn="l" rtl="0">
              <a:lnSpc>
                <a:spcPct val="100000"/>
              </a:lnSpc>
              <a:spcBef>
                <a:spcPts val="0"/>
              </a:spcBef>
              <a:spcAft>
                <a:spcPts val="0"/>
              </a:spcAft>
              <a:buClr>
                <a:schemeClr val="dk1"/>
              </a:buClr>
              <a:buSzPts val="1200"/>
              <a:buFont typeface="Calibri"/>
              <a:buChar char="-"/>
            </a:pPr>
            <a:r>
              <a:rPr lang="en-US"/>
              <a:t>The 7 Habits of Highly Effective People – Stephen Covey</a:t>
            </a:r>
            <a:endParaRPr/>
          </a:p>
          <a:p>
            <a:pPr marL="1085850" lvl="2" indent="-171450" algn="l" rtl="0">
              <a:lnSpc>
                <a:spcPct val="100000"/>
              </a:lnSpc>
              <a:spcBef>
                <a:spcPts val="0"/>
              </a:spcBef>
              <a:spcAft>
                <a:spcPts val="0"/>
              </a:spcAft>
              <a:buClr>
                <a:schemeClr val="dk1"/>
              </a:buClr>
              <a:buSzPts val="1200"/>
              <a:buFont typeface="Calibri"/>
              <a:buChar char="-"/>
            </a:pPr>
            <a:r>
              <a:rPr lang="en-US"/>
              <a:t>Thinking, Fast and Slow – Daniel Kahneman </a:t>
            </a:r>
            <a:endParaRPr/>
          </a:p>
          <a:p>
            <a:pPr marL="1085850" lvl="2" indent="-171450" algn="l" rtl="0">
              <a:lnSpc>
                <a:spcPct val="100000"/>
              </a:lnSpc>
              <a:spcBef>
                <a:spcPts val="0"/>
              </a:spcBef>
              <a:spcAft>
                <a:spcPts val="0"/>
              </a:spcAft>
              <a:buClr>
                <a:schemeClr val="dk1"/>
              </a:buClr>
              <a:buSzPts val="1200"/>
              <a:buFont typeface="Calibri"/>
              <a:buChar char="-"/>
            </a:pPr>
            <a:r>
              <a:rPr lang="en-US"/>
              <a:t>How To Win Friends and Influence People – Dale Carnegie</a:t>
            </a:r>
            <a:endParaRPr/>
          </a:p>
          <a:p>
            <a:pPr marL="628650" lvl="1" indent="-171450" algn="l" rtl="0">
              <a:lnSpc>
                <a:spcPct val="100000"/>
              </a:lnSpc>
              <a:spcBef>
                <a:spcPts val="0"/>
              </a:spcBef>
              <a:spcAft>
                <a:spcPts val="0"/>
              </a:spcAft>
              <a:buClr>
                <a:schemeClr val="dk1"/>
              </a:buClr>
              <a:buSzPts val="1200"/>
              <a:buFont typeface="Calibri"/>
              <a:buChar char="-"/>
            </a:pPr>
            <a:r>
              <a:rPr lang="en-US"/>
              <a:t>Philosophy </a:t>
            </a:r>
            <a:endParaRPr/>
          </a:p>
          <a:p>
            <a:pPr marL="1085850" lvl="2" indent="-171450" algn="l" rtl="0">
              <a:lnSpc>
                <a:spcPct val="100000"/>
              </a:lnSpc>
              <a:spcBef>
                <a:spcPts val="0"/>
              </a:spcBef>
              <a:spcAft>
                <a:spcPts val="0"/>
              </a:spcAft>
              <a:buClr>
                <a:schemeClr val="dk1"/>
              </a:buClr>
              <a:buSzPts val="1200"/>
              <a:buFont typeface="Calibri"/>
              <a:buChar char="-"/>
            </a:pPr>
            <a:r>
              <a:rPr lang="en-US"/>
              <a:t>The Daily Stoic – Ryan Holiday </a:t>
            </a:r>
            <a:endParaRPr/>
          </a:p>
          <a:p>
            <a:pPr marL="1085850" lvl="2" indent="-171450" algn="l" rtl="0">
              <a:lnSpc>
                <a:spcPct val="100000"/>
              </a:lnSpc>
              <a:spcBef>
                <a:spcPts val="0"/>
              </a:spcBef>
              <a:spcAft>
                <a:spcPts val="0"/>
              </a:spcAft>
              <a:buClr>
                <a:schemeClr val="dk1"/>
              </a:buClr>
              <a:buSzPts val="1200"/>
              <a:buFont typeface="Calibri"/>
              <a:buChar char="-"/>
            </a:pPr>
            <a:r>
              <a:rPr lang="en-US"/>
              <a:t>Anything by Carl Jung</a:t>
            </a:r>
            <a:endParaRPr/>
          </a:p>
          <a:p>
            <a:pPr marL="1085850" lvl="2" indent="-171450" algn="l" rtl="0">
              <a:lnSpc>
                <a:spcPct val="100000"/>
              </a:lnSpc>
              <a:spcBef>
                <a:spcPts val="0"/>
              </a:spcBef>
              <a:spcAft>
                <a:spcPts val="0"/>
              </a:spcAft>
              <a:buClr>
                <a:schemeClr val="dk1"/>
              </a:buClr>
              <a:buSzPts val="1200"/>
              <a:buFont typeface="Calibri"/>
              <a:buChar char="-"/>
            </a:pPr>
            <a:r>
              <a:rPr lang="en-US"/>
              <a:t>Anything by Friedrich Nietzsche</a:t>
            </a:r>
            <a:endParaRPr/>
          </a:p>
          <a:p>
            <a:pPr marL="1085850" lvl="2"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Podcasts</a:t>
            </a:r>
            <a:endParaRPr/>
          </a:p>
          <a:p>
            <a:pPr marL="628650" lvl="1" indent="-171450" algn="l" rtl="0">
              <a:lnSpc>
                <a:spcPct val="100000"/>
              </a:lnSpc>
              <a:spcBef>
                <a:spcPts val="0"/>
              </a:spcBef>
              <a:spcAft>
                <a:spcPts val="0"/>
              </a:spcAft>
              <a:buClr>
                <a:schemeClr val="dk1"/>
              </a:buClr>
              <a:buSzPts val="1200"/>
              <a:buFont typeface="Calibri"/>
              <a:buChar char="-"/>
            </a:pPr>
            <a:r>
              <a:rPr lang="en-US"/>
              <a:t>Everything</a:t>
            </a:r>
            <a:endParaRPr/>
          </a:p>
          <a:p>
            <a:pPr marL="1085850" lvl="2" indent="-171450" algn="l" rtl="0">
              <a:lnSpc>
                <a:spcPct val="100000"/>
              </a:lnSpc>
              <a:spcBef>
                <a:spcPts val="0"/>
              </a:spcBef>
              <a:spcAft>
                <a:spcPts val="0"/>
              </a:spcAft>
              <a:buClr>
                <a:schemeClr val="dk1"/>
              </a:buClr>
              <a:buSzPts val="1200"/>
              <a:buFont typeface="Calibri"/>
              <a:buChar char="-"/>
            </a:pPr>
            <a:r>
              <a:rPr lang="en-US"/>
              <a:t>Huberman Lab – Andrew Huberman</a:t>
            </a:r>
            <a:endParaRPr/>
          </a:p>
          <a:p>
            <a:pPr marL="1543050" lvl="3" indent="-171450" algn="l" rtl="0">
              <a:lnSpc>
                <a:spcPct val="100000"/>
              </a:lnSpc>
              <a:spcBef>
                <a:spcPts val="0"/>
              </a:spcBef>
              <a:spcAft>
                <a:spcPts val="0"/>
              </a:spcAft>
              <a:buClr>
                <a:schemeClr val="dk1"/>
              </a:buClr>
              <a:buSzPts val="1200"/>
              <a:buFont typeface="Calibri"/>
              <a:buChar char="-"/>
            </a:pPr>
            <a:r>
              <a:rPr lang="en-US"/>
              <a:t>Seriously, this is your one stop shop!</a:t>
            </a:r>
            <a:endParaRPr/>
          </a:p>
        </p:txBody>
      </p:sp>
      <p:sp>
        <p:nvSpPr>
          <p:cNvPr id="1259" name="Google Shape;1259;p4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7" name="Google Shape;80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Wellbeing</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Wellbeing is fundamental for success at University, but more importantly, your quality of life!</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This seminar will aim to break down the most readily available actionable tools at your disposal:</a:t>
            </a:r>
            <a:endParaRPr/>
          </a:p>
          <a:p>
            <a:pPr marL="628650" lvl="1" indent="-171450" algn="l" rtl="0">
              <a:lnSpc>
                <a:spcPct val="100000"/>
              </a:lnSpc>
              <a:spcBef>
                <a:spcPts val="0"/>
              </a:spcBef>
              <a:spcAft>
                <a:spcPts val="0"/>
              </a:spcAft>
              <a:buClr>
                <a:schemeClr val="dk1"/>
              </a:buClr>
              <a:buSzPts val="1200"/>
              <a:buFont typeface="Calibri"/>
              <a:buChar char="-"/>
            </a:pPr>
            <a:r>
              <a:rPr lang="en-US"/>
              <a:t>Leveraging your university experience</a:t>
            </a:r>
            <a:endParaRPr/>
          </a:p>
          <a:p>
            <a:pPr marL="628650" lvl="1" indent="-171450" algn="l" rtl="0">
              <a:lnSpc>
                <a:spcPct val="100000"/>
              </a:lnSpc>
              <a:spcBef>
                <a:spcPts val="0"/>
              </a:spcBef>
              <a:spcAft>
                <a:spcPts val="0"/>
              </a:spcAft>
              <a:buClr>
                <a:schemeClr val="dk1"/>
              </a:buClr>
              <a:buSzPts val="1200"/>
              <a:buFont typeface="Calibri"/>
              <a:buChar char="-"/>
            </a:pPr>
            <a:r>
              <a:rPr lang="en-US"/>
              <a:t>Mindfulness </a:t>
            </a:r>
            <a:endParaRPr/>
          </a:p>
          <a:p>
            <a:pPr marL="628650" lvl="1" indent="-171450" algn="l" rtl="0">
              <a:lnSpc>
                <a:spcPct val="100000"/>
              </a:lnSpc>
              <a:spcBef>
                <a:spcPts val="0"/>
              </a:spcBef>
              <a:spcAft>
                <a:spcPts val="0"/>
              </a:spcAft>
              <a:buClr>
                <a:schemeClr val="dk1"/>
              </a:buClr>
              <a:buSzPts val="1200"/>
              <a:buFont typeface="Calibri"/>
              <a:buChar char="-"/>
            </a:pPr>
            <a:r>
              <a:rPr lang="en-US"/>
              <a:t>The pillars of health (and therefore wellbeing)</a:t>
            </a:r>
            <a:endParaRPr/>
          </a:p>
        </p:txBody>
      </p:sp>
      <p:sp>
        <p:nvSpPr>
          <p:cNvPr id="808" name="Google Shape;80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0" name="Google Shape;1270;p5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Final Tips</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We have covered a lot of information and tools - try not to feel overwhelmed by this</a:t>
            </a:r>
            <a:endParaRPr/>
          </a:p>
          <a:p>
            <a:pPr marL="628650" lvl="1" indent="-171450" algn="l" rtl="0">
              <a:lnSpc>
                <a:spcPct val="100000"/>
              </a:lnSpc>
              <a:spcBef>
                <a:spcPts val="0"/>
              </a:spcBef>
              <a:spcAft>
                <a:spcPts val="0"/>
              </a:spcAft>
              <a:buClr>
                <a:schemeClr val="dk1"/>
              </a:buClr>
              <a:buSzPts val="1200"/>
              <a:buFont typeface="Calibri"/>
              <a:buChar char="-"/>
            </a:pPr>
            <a:r>
              <a:rPr lang="en-US"/>
              <a:t>It may be stressful as it appears there are lots of things you should/could be doing</a:t>
            </a:r>
            <a:endParaRPr/>
          </a:p>
          <a:p>
            <a:pPr marL="171450" lvl="0" indent="-171450" algn="l" rtl="0">
              <a:lnSpc>
                <a:spcPct val="100000"/>
              </a:lnSpc>
              <a:spcBef>
                <a:spcPts val="0"/>
              </a:spcBef>
              <a:spcAft>
                <a:spcPts val="0"/>
              </a:spcAft>
              <a:buClr>
                <a:schemeClr val="dk1"/>
              </a:buClr>
              <a:buSzPts val="1200"/>
              <a:buFont typeface="Calibri"/>
              <a:buChar char="-"/>
            </a:pPr>
            <a:r>
              <a:rPr lang="en-US"/>
              <a:t>Just pick one thing to start with, which seems the most easiest/attractive/interesting to you</a:t>
            </a:r>
            <a:endParaRPr/>
          </a:p>
          <a:p>
            <a:pPr marL="628650" lvl="1" indent="-171450" algn="l" rtl="0">
              <a:lnSpc>
                <a:spcPct val="100000"/>
              </a:lnSpc>
              <a:spcBef>
                <a:spcPts val="0"/>
              </a:spcBef>
              <a:spcAft>
                <a:spcPts val="0"/>
              </a:spcAft>
              <a:buClr>
                <a:schemeClr val="dk1"/>
              </a:buClr>
              <a:buSzPts val="1200"/>
              <a:buFont typeface="Calibri"/>
              <a:buChar char="-"/>
            </a:pPr>
            <a:r>
              <a:rPr lang="en-US"/>
              <a:t>Incorporate this into your routine in small gradual steps</a:t>
            </a:r>
            <a:endParaRPr/>
          </a:p>
          <a:p>
            <a:pPr marL="1085850" lvl="2" indent="-171450" algn="l" rtl="0">
              <a:lnSpc>
                <a:spcPct val="100000"/>
              </a:lnSpc>
              <a:spcBef>
                <a:spcPts val="0"/>
              </a:spcBef>
              <a:spcAft>
                <a:spcPts val="0"/>
              </a:spcAft>
              <a:buClr>
                <a:schemeClr val="dk1"/>
              </a:buClr>
              <a:buSzPts val="1200"/>
              <a:buFont typeface="Calibri"/>
              <a:buChar char="-"/>
            </a:pPr>
            <a:r>
              <a:rPr lang="en-US"/>
              <a:t>This is the best way to build a habit!</a:t>
            </a:r>
            <a:endParaRPr/>
          </a:p>
          <a:p>
            <a:pPr marL="171450" lvl="0" indent="-171450" algn="l" rtl="0">
              <a:lnSpc>
                <a:spcPct val="100000"/>
              </a:lnSpc>
              <a:spcBef>
                <a:spcPts val="0"/>
              </a:spcBef>
              <a:spcAft>
                <a:spcPts val="0"/>
              </a:spcAft>
              <a:buClr>
                <a:schemeClr val="dk1"/>
              </a:buClr>
              <a:buSzPts val="1200"/>
              <a:buFont typeface="Calibri"/>
              <a:buChar char="-"/>
            </a:pPr>
            <a:r>
              <a:rPr lang="en-US"/>
              <a:t>You will find that as you start to master one aspect of wellbeing, the others will become much easier to tackle also</a:t>
            </a:r>
            <a:endParaRPr/>
          </a:p>
          <a:p>
            <a:pPr marL="628650" lvl="1" indent="-171450" algn="l" rtl="0">
              <a:lnSpc>
                <a:spcPct val="100000"/>
              </a:lnSpc>
              <a:spcBef>
                <a:spcPts val="0"/>
              </a:spcBef>
              <a:spcAft>
                <a:spcPts val="0"/>
              </a:spcAft>
              <a:buClr>
                <a:schemeClr val="dk1"/>
              </a:buClr>
              <a:buSzPts val="1200"/>
              <a:buFont typeface="Calibri"/>
              <a:buChar char="-"/>
            </a:pPr>
            <a:r>
              <a:rPr lang="en-US"/>
              <a:t>Snowball effect!</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271" name="Google Shape;1271;p5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6"/>
        <p:cNvGrpSpPr/>
        <p:nvPr/>
      </p:nvGrpSpPr>
      <p:grpSpPr>
        <a:xfrm>
          <a:off x="0" y="0"/>
          <a:ext cx="0" cy="0"/>
          <a:chOff x="0" y="0"/>
          <a:chExt cx="0" cy="0"/>
        </a:xfrm>
      </p:grpSpPr>
      <p:sp>
        <p:nvSpPr>
          <p:cNvPr id="1277" name="Google Shape;1277;p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8" name="Google Shape;127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Summary</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We now have some easily accessible actionable tools to manage our wellbeing </a:t>
            </a:r>
            <a:endParaRPr/>
          </a:p>
          <a:p>
            <a:pPr marL="628650" lvl="1" indent="-171450" algn="l" rtl="0">
              <a:lnSpc>
                <a:spcPct val="100000"/>
              </a:lnSpc>
              <a:spcBef>
                <a:spcPts val="0"/>
              </a:spcBef>
              <a:spcAft>
                <a:spcPts val="0"/>
              </a:spcAft>
              <a:buClr>
                <a:schemeClr val="dk1"/>
              </a:buClr>
              <a:buSzPts val="1200"/>
              <a:buFont typeface="Calibri"/>
              <a:buChar char="-"/>
            </a:pPr>
            <a:r>
              <a:rPr lang="en-US"/>
              <a:t>Leveraging your university experience</a:t>
            </a:r>
            <a:endParaRPr/>
          </a:p>
          <a:p>
            <a:pPr marL="1085850" lvl="2" indent="-171450" algn="l" rtl="0">
              <a:lnSpc>
                <a:spcPct val="100000"/>
              </a:lnSpc>
              <a:spcBef>
                <a:spcPts val="0"/>
              </a:spcBef>
              <a:spcAft>
                <a:spcPts val="0"/>
              </a:spcAft>
              <a:buClr>
                <a:schemeClr val="dk1"/>
              </a:buClr>
              <a:buSzPts val="1200"/>
              <a:buFont typeface="Calibri"/>
              <a:buChar char="-"/>
            </a:pPr>
            <a:r>
              <a:rPr lang="en-US"/>
              <a:t>Overview</a:t>
            </a:r>
            <a:endParaRPr/>
          </a:p>
          <a:p>
            <a:pPr marL="1085850" lvl="2" indent="-171450" algn="l" rtl="0">
              <a:lnSpc>
                <a:spcPct val="100000"/>
              </a:lnSpc>
              <a:spcBef>
                <a:spcPts val="0"/>
              </a:spcBef>
              <a:spcAft>
                <a:spcPts val="0"/>
              </a:spcAft>
              <a:buClr>
                <a:schemeClr val="dk1"/>
              </a:buClr>
              <a:buSzPts val="1200"/>
              <a:buFont typeface="Calibri"/>
              <a:buChar char="-"/>
            </a:pPr>
            <a:r>
              <a:rPr lang="en-US"/>
              <a:t>Student lifecycle</a:t>
            </a:r>
            <a:endParaRPr/>
          </a:p>
          <a:p>
            <a:pPr marL="1085850" lvl="2" indent="-171450" algn="l" rtl="0">
              <a:lnSpc>
                <a:spcPct val="100000"/>
              </a:lnSpc>
              <a:spcBef>
                <a:spcPts val="0"/>
              </a:spcBef>
              <a:spcAft>
                <a:spcPts val="0"/>
              </a:spcAft>
              <a:buClr>
                <a:schemeClr val="dk1"/>
              </a:buClr>
              <a:buSzPts val="1200"/>
              <a:buFont typeface="Calibri"/>
              <a:buChar char="-"/>
            </a:pPr>
            <a:r>
              <a:rPr lang="en-US"/>
              <a:t>Factors of student success</a:t>
            </a:r>
            <a:endParaRPr/>
          </a:p>
          <a:p>
            <a:pPr marL="1085850" lvl="2" indent="-171450" algn="l" rtl="0">
              <a:lnSpc>
                <a:spcPct val="100000"/>
              </a:lnSpc>
              <a:spcBef>
                <a:spcPts val="0"/>
              </a:spcBef>
              <a:spcAft>
                <a:spcPts val="0"/>
              </a:spcAft>
              <a:buClr>
                <a:schemeClr val="dk1"/>
              </a:buClr>
              <a:buSzPts val="1200"/>
              <a:buFont typeface="Calibri"/>
              <a:buChar char="-"/>
            </a:pPr>
            <a:r>
              <a:rPr lang="en-US"/>
              <a:t>University services</a:t>
            </a:r>
            <a:endParaRPr/>
          </a:p>
          <a:p>
            <a:pPr marL="628650" lvl="1" indent="-171450" algn="l" rtl="0">
              <a:lnSpc>
                <a:spcPct val="100000"/>
              </a:lnSpc>
              <a:spcBef>
                <a:spcPts val="0"/>
              </a:spcBef>
              <a:spcAft>
                <a:spcPts val="0"/>
              </a:spcAft>
              <a:buClr>
                <a:schemeClr val="dk1"/>
              </a:buClr>
              <a:buSzPts val="1200"/>
              <a:buFont typeface="Calibri"/>
              <a:buChar char="-"/>
            </a:pPr>
            <a:r>
              <a:rPr lang="en-US"/>
              <a:t>Mindfulness </a:t>
            </a:r>
            <a:endParaRPr/>
          </a:p>
          <a:p>
            <a:pPr marL="1085850" lvl="2" indent="-171450" algn="l" rtl="0">
              <a:lnSpc>
                <a:spcPct val="100000"/>
              </a:lnSpc>
              <a:spcBef>
                <a:spcPts val="0"/>
              </a:spcBef>
              <a:spcAft>
                <a:spcPts val="0"/>
              </a:spcAft>
              <a:buClr>
                <a:schemeClr val="dk1"/>
              </a:buClr>
              <a:buSzPts val="1200"/>
              <a:buFont typeface="Calibri"/>
              <a:buChar char="-"/>
            </a:pPr>
            <a:r>
              <a:rPr lang="en-US"/>
              <a:t>What is mindfulness?</a:t>
            </a:r>
            <a:endParaRPr/>
          </a:p>
          <a:p>
            <a:pPr marL="1085850" lvl="2" indent="-171450" algn="l" rtl="0">
              <a:lnSpc>
                <a:spcPct val="100000"/>
              </a:lnSpc>
              <a:spcBef>
                <a:spcPts val="0"/>
              </a:spcBef>
              <a:spcAft>
                <a:spcPts val="0"/>
              </a:spcAft>
              <a:buClr>
                <a:schemeClr val="dk1"/>
              </a:buClr>
              <a:buSzPts val="1200"/>
              <a:buFont typeface="Calibri"/>
              <a:buChar char="-"/>
            </a:pPr>
            <a:r>
              <a:rPr lang="en-US"/>
              <a:t>The benefits of mindfulness</a:t>
            </a:r>
            <a:endParaRPr/>
          </a:p>
          <a:p>
            <a:pPr marL="1085850" lvl="2" indent="-171450" algn="l" rtl="0">
              <a:lnSpc>
                <a:spcPct val="100000"/>
              </a:lnSpc>
              <a:spcBef>
                <a:spcPts val="0"/>
              </a:spcBef>
              <a:spcAft>
                <a:spcPts val="0"/>
              </a:spcAft>
              <a:buClr>
                <a:schemeClr val="dk1"/>
              </a:buClr>
              <a:buSzPts val="1200"/>
              <a:buFont typeface="Calibri"/>
              <a:buChar char="-"/>
            </a:pPr>
            <a:r>
              <a:rPr lang="en-US"/>
              <a:t>What does the research say?</a:t>
            </a:r>
            <a:endParaRPr/>
          </a:p>
          <a:p>
            <a:pPr marL="1085850" lvl="2" indent="-171450" algn="l" rtl="0">
              <a:lnSpc>
                <a:spcPct val="100000"/>
              </a:lnSpc>
              <a:spcBef>
                <a:spcPts val="0"/>
              </a:spcBef>
              <a:spcAft>
                <a:spcPts val="0"/>
              </a:spcAft>
              <a:buClr>
                <a:schemeClr val="dk1"/>
              </a:buClr>
              <a:buSzPts val="1200"/>
              <a:buFont typeface="Calibri"/>
              <a:buChar char="-"/>
            </a:pPr>
            <a:r>
              <a:rPr lang="en-US"/>
              <a:t>The Four Foundations of Mindfulness </a:t>
            </a:r>
            <a:endParaRPr/>
          </a:p>
          <a:p>
            <a:pPr marL="1085850" lvl="2" indent="-171450" algn="l" rtl="0">
              <a:lnSpc>
                <a:spcPct val="100000"/>
              </a:lnSpc>
              <a:spcBef>
                <a:spcPts val="0"/>
              </a:spcBef>
              <a:spcAft>
                <a:spcPts val="0"/>
              </a:spcAft>
              <a:buClr>
                <a:schemeClr val="dk1"/>
              </a:buClr>
              <a:buSzPts val="1200"/>
              <a:buFont typeface="Calibri"/>
              <a:buChar char="-"/>
            </a:pPr>
            <a:r>
              <a:rPr lang="en-US"/>
              <a:t>What these foundations achieve</a:t>
            </a:r>
            <a:endParaRPr/>
          </a:p>
          <a:p>
            <a:pPr marL="628650" lvl="1" indent="-171450" algn="l" rtl="0">
              <a:lnSpc>
                <a:spcPct val="100000"/>
              </a:lnSpc>
              <a:spcBef>
                <a:spcPts val="0"/>
              </a:spcBef>
              <a:spcAft>
                <a:spcPts val="0"/>
              </a:spcAft>
              <a:buClr>
                <a:schemeClr val="dk1"/>
              </a:buClr>
              <a:buSzPts val="1200"/>
              <a:buFont typeface="Calibri"/>
              <a:buChar char="-"/>
            </a:pPr>
            <a:r>
              <a:rPr lang="en-US"/>
              <a:t>The pillars of health (and therefore wellbeing)</a:t>
            </a:r>
            <a:endParaRPr/>
          </a:p>
          <a:p>
            <a:pPr marL="1085850" lvl="2" indent="-171450" algn="l" rtl="0">
              <a:lnSpc>
                <a:spcPct val="100000"/>
              </a:lnSpc>
              <a:spcBef>
                <a:spcPts val="0"/>
              </a:spcBef>
              <a:spcAft>
                <a:spcPts val="0"/>
              </a:spcAft>
              <a:buClr>
                <a:schemeClr val="dk1"/>
              </a:buClr>
              <a:buSzPts val="1200"/>
              <a:buFont typeface="Calibri"/>
              <a:buChar char="-"/>
            </a:pPr>
            <a:r>
              <a:rPr lang="en-US"/>
              <a:t>Sleep</a:t>
            </a:r>
            <a:endParaRPr/>
          </a:p>
          <a:p>
            <a:pPr marL="1085850" lvl="2" indent="-171450" algn="l" rtl="0">
              <a:lnSpc>
                <a:spcPct val="100000"/>
              </a:lnSpc>
              <a:spcBef>
                <a:spcPts val="0"/>
              </a:spcBef>
              <a:spcAft>
                <a:spcPts val="0"/>
              </a:spcAft>
              <a:buClr>
                <a:schemeClr val="dk1"/>
              </a:buClr>
              <a:buSzPts val="1200"/>
              <a:buFont typeface="Calibri"/>
              <a:buChar char="-"/>
            </a:pPr>
            <a:r>
              <a:rPr lang="en-US"/>
              <a:t>Diet and nutrition</a:t>
            </a:r>
            <a:endParaRPr/>
          </a:p>
          <a:p>
            <a:pPr marL="1085850" lvl="2" indent="-171450" algn="l" rtl="0">
              <a:lnSpc>
                <a:spcPct val="100000"/>
              </a:lnSpc>
              <a:spcBef>
                <a:spcPts val="0"/>
              </a:spcBef>
              <a:spcAft>
                <a:spcPts val="0"/>
              </a:spcAft>
              <a:buClr>
                <a:schemeClr val="dk1"/>
              </a:buClr>
              <a:buSzPts val="1200"/>
              <a:buFont typeface="Calibri"/>
              <a:buChar char="-"/>
            </a:pPr>
            <a:r>
              <a:rPr lang="en-US"/>
              <a:t>Exercise</a:t>
            </a:r>
            <a:endParaRPr/>
          </a:p>
          <a:p>
            <a:pPr marL="1085850" lvl="2" indent="-171450" algn="l" rtl="0">
              <a:lnSpc>
                <a:spcPct val="100000"/>
              </a:lnSpc>
              <a:spcBef>
                <a:spcPts val="0"/>
              </a:spcBef>
              <a:spcAft>
                <a:spcPts val="0"/>
              </a:spcAft>
              <a:buClr>
                <a:schemeClr val="dk1"/>
              </a:buClr>
              <a:buSzPts val="1200"/>
              <a:buFont typeface="Calibri"/>
              <a:buChar char="-"/>
            </a:pPr>
            <a:r>
              <a:rPr lang="en-US"/>
              <a:t>Social connection </a:t>
            </a:r>
            <a:endParaRPr/>
          </a:p>
          <a:p>
            <a:pPr marL="1085850" lvl="2" indent="-171450" algn="l" rtl="0">
              <a:lnSpc>
                <a:spcPct val="100000"/>
              </a:lnSpc>
              <a:spcBef>
                <a:spcPts val="0"/>
              </a:spcBef>
              <a:spcAft>
                <a:spcPts val="0"/>
              </a:spcAft>
              <a:buClr>
                <a:schemeClr val="dk1"/>
              </a:buClr>
              <a:buSzPts val="1200"/>
              <a:buFont typeface="Calibri"/>
              <a:buChar char="-"/>
            </a:pPr>
            <a:r>
              <a:rPr lang="en-US"/>
              <a:t>Mindset</a:t>
            </a:r>
            <a:endParaRPr/>
          </a:p>
          <a:p>
            <a:pPr marL="1085850" lvl="2"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279" name="Google Shape;127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5"/>
        <p:cNvGrpSpPr/>
        <p:nvPr/>
      </p:nvGrpSpPr>
      <p:grpSpPr>
        <a:xfrm>
          <a:off x="0" y="0"/>
          <a:ext cx="0" cy="0"/>
          <a:chOff x="0" y="0"/>
          <a:chExt cx="0" cy="0"/>
        </a:xfrm>
      </p:grpSpPr>
      <p:sp>
        <p:nvSpPr>
          <p:cNvPr id="1286" name="Google Shape;1286;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7" name="Google Shape;128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Questions?</a:t>
            </a:r>
            <a:endParaRPr/>
          </a:p>
        </p:txBody>
      </p:sp>
      <p:sp>
        <p:nvSpPr>
          <p:cNvPr id="1288" name="Google Shape;1288;p5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2"/>
        <p:cNvGrpSpPr/>
        <p:nvPr/>
      </p:nvGrpSpPr>
      <p:grpSpPr>
        <a:xfrm>
          <a:off x="0" y="0"/>
          <a:ext cx="0" cy="0"/>
          <a:chOff x="0" y="0"/>
          <a:chExt cx="0" cy="0"/>
        </a:xfrm>
      </p:grpSpPr>
      <p:sp>
        <p:nvSpPr>
          <p:cNvPr id="1293" name="Google Shape;1293;p5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94" name="Google Shape;1294;p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7"/>
        <p:cNvGrpSpPr/>
        <p:nvPr/>
      </p:nvGrpSpPr>
      <p:grpSpPr>
        <a:xfrm>
          <a:off x="0" y="0"/>
          <a:ext cx="0" cy="0"/>
          <a:chOff x="0" y="0"/>
          <a:chExt cx="0" cy="0"/>
        </a:xfrm>
      </p:grpSpPr>
      <p:sp>
        <p:nvSpPr>
          <p:cNvPr id="1298" name="Google Shape;1298;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9" name="Google Shape;1299;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References 1</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US"/>
              <a:t>See slide</a:t>
            </a: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300" name="Google Shape;1300;p5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6"/>
        <p:cNvGrpSpPr/>
        <p:nvPr/>
      </p:nvGrpSpPr>
      <p:grpSpPr>
        <a:xfrm>
          <a:off x="0" y="0"/>
          <a:ext cx="0" cy="0"/>
          <a:chOff x="0" y="0"/>
          <a:chExt cx="0" cy="0"/>
        </a:xfrm>
      </p:grpSpPr>
      <p:sp>
        <p:nvSpPr>
          <p:cNvPr id="1307" name="Google Shape;1307;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8" name="Google Shape;1308;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References 2</a:t>
            </a:r>
            <a:endParaRPr/>
          </a:p>
          <a:p>
            <a:pPr marL="0" lvl="0" indent="0" algn="l" rtl="0">
              <a:lnSpc>
                <a:spcPct val="100000"/>
              </a:lnSpc>
              <a:spcBef>
                <a:spcPts val="0"/>
              </a:spcBef>
              <a:spcAft>
                <a:spcPts val="0"/>
              </a:spcAft>
              <a:buSzPts val="1400"/>
              <a:buNone/>
            </a:pPr>
            <a:endParaRPr/>
          </a:p>
          <a:p>
            <a:pPr marL="171450" lvl="0" indent="-171450" algn="l" rtl="0">
              <a:lnSpc>
                <a:spcPct val="100000"/>
              </a:lnSpc>
              <a:spcBef>
                <a:spcPts val="0"/>
              </a:spcBef>
              <a:spcAft>
                <a:spcPts val="0"/>
              </a:spcAft>
              <a:buClr>
                <a:schemeClr val="dk1"/>
              </a:buClr>
              <a:buSzPts val="1200"/>
              <a:buFont typeface="Calibri"/>
              <a:buChar char="-"/>
            </a:pPr>
            <a:r>
              <a:rPr lang="en-US"/>
              <a:t>See slide</a:t>
            </a:r>
            <a:endParaRPr/>
          </a:p>
          <a:p>
            <a:pPr marL="0" lvl="0" indent="0" algn="l" rtl="0">
              <a:lnSpc>
                <a:spcPct val="100000"/>
              </a:lnSpc>
              <a:spcBef>
                <a:spcPts val="0"/>
              </a:spcBef>
              <a:spcAft>
                <a:spcPts val="0"/>
              </a:spcAft>
              <a:buSzPts val="1400"/>
              <a:buNone/>
            </a:pPr>
            <a:endParaRPr/>
          </a:p>
        </p:txBody>
      </p:sp>
      <p:sp>
        <p:nvSpPr>
          <p:cNvPr id="1309" name="Google Shape;1309;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p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7" name="Google Shape;1317;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And that’s a wrap!</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Thank you for your time!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We’re only students so we appreciate the opportunity to be in this position, being able to speak to you like this!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I hope that this seminar has been even a little bit helpful for you.</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On this slide is the important contact info for FPSA.</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So feel free to drop into our office SSN1101 during office hours for absolutely anything!</a:t>
            </a:r>
            <a:endParaRPr/>
          </a:p>
        </p:txBody>
      </p:sp>
      <p:sp>
        <p:nvSpPr>
          <p:cNvPr id="1318" name="Google Shape;1318;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5"/>
        <p:cNvGrpSpPr/>
        <p:nvPr/>
      </p:nvGrpSpPr>
      <p:grpSpPr>
        <a:xfrm>
          <a:off x="0" y="0"/>
          <a:ext cx="0" cy="0"/>
          <a:chOff x="0" y="0"/>
          <a:chExt cx="0" cy="0"/>
        </a:xfrm>
      </p:grpSpPr>
      <p:sp>
        <p:nvSpPr>
          <p:cNvPr id="1326" name="Google Shape;1326;g1ee18f42445_0_7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7" name="Google Shape;1327;g1ee18f42445_0_7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200"/>
              <a:buFont typeface="Times New Roman"/>
              <a:buNone/>
            </a:pPr>
            <a:r>
              <a:rPr lang="en-US" b="0" i="0">
                <a:solidFill>
                  <a:srgbClr val="000000"/>
                </a:solidFill>
                <a:latin typeface="Times New Roman"/>
                <a:ea typeface="Times New Roman"/>
                <a:cs typeface="Times New Roman"/>
                <a:sym typeface="Times New Roman"/>
              </a:rPr>
              <a:t> FPSA Contact Details</a:t>
            </a:r>
            <a:endParaRPr/>
          </a:p>
          <a:p>
            <a:pPr marL="171450" lvl="0" indent="-171450" algn="l" rtl="0">
              <a:lnSpc>
                <a:spcPct val="100000"/>
              </a:lnSpc>
              <a:spcBef>
                <a:spcPts val="0"/>
              </a:spcBef>
              <a:spcAft>
                <a:spcPts val="0"/>
              </a:spcAft>
              <a:buClr>
                <a:srgbClr val="000000"/>
              </a:buClr>
              <a:buSzPts val="1200"/>
              <a:buFont typeface="Times New Roman"/>
              <a:buChar char="-"/>
            </a:pPr>
            <a:r>
              <a:rPr lang="en-US" b="0" i="0">
                <a:solidFill>
                  <a:srgbClr val="000000"/>
                </a:solidFill>
                <a:latin typeface="Times New Roman"/>
                <a:ea typeface="Times New Roman"/>
                <a:cs typeface="Times New Roman"/>
                <a:sym typeface="Times New Roman"/>
              </a:rPr>
              <a:t>See slide</a:t>
            </a:r>
            <a:endParaRPr/>
          </a:p>
          <a:p>
            <a:pPr marL="171450" lvl="0" indent="-171450" algn="l" rtl="0">
              <a:lnSpc>
                <a:spcPct val="100000"/>
              </a:lnSpc>
              <a:spcBef>
                <a:spcPts val="0"/>
              </a:spcBef>
              <a:spcAft>
                <a:spcPts val="0"/>
              </a:spcAft>
              <a:buClr>
                <a:srgbClr val="000000"/>
              </a:buClr>
              <a:buSzPts val="1200"/>
              <a:buFont typeface="Times New Roman"/>
              <a:buChar char="-"/>
            </a:pPr>
            <a:r>
              <a:rPr lang="en-US" b="0" i="0">
                <a:solidFill>
                  <a:srgbClr val="000000"/>
                </a:solidFill>
                <a:latin typeface="Times New Roman"/>
                <a:ea typeface="Times New Roman"/>
                <a:cs typeface="Times New Roman"/>
                <a:sym typeface="Times New Roman"/>
              </a:rPr>
              <a:t>Click on the links on the slide to be directed to the social media pages</a:t>
            </a: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1328" name="Google Shape;1328;g1ee18f42445_0_7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57</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Leveraging Your University Experience </a:t>
            </a:r>
            <a:endParaRPr/>
          </a:p>
          <a:p>
            <a:pPr marL="0" lvl="0"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Overview</a:t>
            </a:r>
            <a:endParaRPr/>
          </a:p>
          <a:p>
            <a:pPr marL="171450" lvl="0" indent="-171450" algn="l" rtl="0">
              <a:lnSpc>
                <a:spcPct val="100000"/>
              </a:lnSpc>
              <a:spcBef>
                <a:spcPts val="0"/>
              </a:spcBef>
              <a:spcAft>
                <a:spcPts val="0"/>
              </a:spcAft>
              <a:buClr>
                <a:schemeClr val="dk1"/>
              </a:buClr>
              <a:buSzPts val="1200"/>
              <a:buFont typeface="Calibri"/>
              <a:buChar char="-"/>
            </a:pPr>
            <a:r>
              <a:rPr lang="en-US"/>
              <a:t>Student Lifecycle</a:t>
            </a:r>
            <a:endParaRPr/>
          </a:p>
          <a:p>
            <a:pPr marL="171450" lvl="0" indent="-171450" algn="l" rtl="0">
              <a:lnSpc>
                <a:spcPct val="100000"/>
              </a:lnSpc>
              <a:spcBef>
                <a:spcPts val="0"/>
              </a:spcBef>
              <a:spcAft>
                <a:spcPts val="0"/>
              </a:spcAft>
              <a:buClr>
                <a:schemeClr val="dk1"/>
              </a:buClr>
              <a:buSzPts val="1200"/>
              <a:buFont typeface="Calibri"/>
              <a:buChar char="-"/>
            </a:pPr>
            <a:r>
              <a:rPr lang="en-US"/>
              <a:t>Factors of Student Success</a:t>
            </a:r>
            <a:endParaRPr/>
          </a:p>
          <a:p>
            <a:pPr marL="171450" lvl="0" indent="-171450" algn="l" rtl="0">
              <a:lnSpc>
                <a:spcPct val="100000"/>
              </a:lnSpc>
              <a:spcBef>
                <a:spcPts val="0"/>
              </a:spcBef>
              <a:spcAft>
                <a:spcPts val="0"/>
              </a:spcAft>
              <a:buClr>
                <a:schemeClr val="dk1"/>
              </a:buClr>
              <a:buSzPts val="1200"/>
              <a:buFont typeface="Calibri"/>
              <a:buChar char="-"/>
            </a:pPr>
            <a:r>
              <a:rPr lang="en-US"/>
              <a:t>University Services</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818" name="Google Shape;818;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Overview</a:t>
            </a:r>
            <a:endParaRPr/>
          </a:p>
          <a:p>
            <a:pPr marL="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This section will discuss the university experience, and how this can be maximized</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Purpose</a:t>
            </a:r>
            <a:endParaRPr/>
          </a:p>
          <a:p>
            <a:pPr marL="628650" lvl="1" indent="-171450" algn="l" rtl="0">
              <a:lnSpc>
                <a:spcPct val="100000"/>
              </a:lnSpc>
              <a:spcBef>
                <a:spcPts val="0"/>
              </a:spcBef>
              <a:spcAft>
                <a:spcPts val="0"/>
              </a:spcAft>
              <a:buClr>
                <a:schemeClr val="dk1"/>
              </a:buClr>
              <a:buSzPts val="1200"/>
              <a:buFont typeface="Calibri"/>
              <a:buChar char="-"/>
            </a:pPr>
            <a:r>
              <a:rPr lang="en-US"/>
              <a:t>To give you an overview of the student life cycle</a:t>
            </a:r>
            <a:endParaRPr/>
          </a:p>
          <a:p>
            <a:pPr marL="1085850" lvl="2" indent="-171450" algn="l" rtl="0">
              <a:lnSpc>
                <a:spcPct val="100000"/>
              </a:lnSpc>
              <a:spcBef>
                <a:spcPts val="0"/>
              </a:spcBef>
              <a:spcAft>
                <a:spcPts val="0"/>
              </a:spcAft>
              <a:buClr>
                <a:schemeClr val="dk1"/>
              </a:buClr>
              <a:buSzPts val="1200"/>
              <a:buFont typeface="Calibri"/>
              <a:buChar char="-"/>
            </a:pPr>
            <a:r>
              <a:rPr lang="en-US"/>
              <a:t>Demonstrate that this is a dynamic process</a:t>
            </a:r>
            <a:endParaRPr/>
          </a:p>
          <a:p>
            <a:pPr marL="628650" lvl="1" indent="-171450" algn="l" rtl="0">
              <a:lnSpc>
                <a:spcPct val="100000"/>
              </a:lnSpc>
              <a:spcBef>
                <a:spcPts val="0"/>
              </a:spcBef>
              <a:spcAft>
                <a:spcPts val="0"/>
              </a:spcAft>
              <a:buClr>
                <a:schemeClr val="dk1"/>
              </a:buClr>
              <a:buSzPts val="1200"/>
              <a:buFont typeface="Calibri"/>
              <a:buChar char="-"/>
            </a:pPr>
            <a:r>
              <a:rPr lang="en-US"/>
              <a:t>Discuss the factors of student success</a:t>
            </a:r>
            <a:endParaRPr/>
          </a:p>
          <a:p>
            <a:pPr marL="1085850" lvl="2" indent="-171450" algn="l" rtl="0">
              <a:lnSpc>
                <a:spcPct val="100000"/>
              </a:lnSpc>
              <a:spcBef>
                <a:spcPts val="0"/>
              </a:spcBef>
              <a:spcAft>
                <a:spcPts val="0"/>
              </a:spcAft>
              <a:buClr>
                <a:schemeClr val="dk1"/>
              </a:buClr>
              <a:buSzPts val="1200"/>
              <a:buFont typeface="Calibri"/>
              <a:buChar char="-"/>
            </a:pPr>
            <a:r>
              <a:rPr lang="en-US"/>
              <a:t>The factors deemed most important by the literature</a:t>
            </a:r>
            <a:endParaRPr/>
          </a:p>
          <a:p>
            <a:pPr marL="628650" lvl="1" indent="-171450" algn="l" rtl="0">
              <a:lnSpc>
                <a:spcPct val="100000"/>
              </a:lnSpc>
              <a:spcBef>
                <a:spcPts val="0"/>
              </a:spcBef>
              <a:spcAft>
                <a:spcPts val="0"/>
              </a:spcAft>
              <a:buClr>
                <a:schemeClr val="dk1"/>
              </a:buClr>
              <a:buSzPts val="1200"/>
              <a:buFont typeface="Calibri"/>
              <a:buChar char="-"/>
            </a:pPr>
            <a:r>
              <a:rPr lang="en-US"/>
              <a:t>Inform you about the student services available at university</a:t>
            </a:r>
            <a:endParaRPr/>
          </a:p>
          <a:p>
            <a:pPr marL="457200" lvl="1"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Why Is This Important?</a:t>
            </a:r>
            <a:endParaRPr/>
          </a:p>
          <a:p>
            <a:pPr marL="628650" lvl="1" indent="-171450" algn="l" rtl="0">
              <a:lnSpc>
                <a:spcPct val="100000"/>
              </a:lnSpc>
              <a:spcBef>
                <a:spcPts val="0"/>
              </a:spcBef>
              <a:spcAft>
                <a:spcPts val="0"/>
              </a:spcAft>
              <a:buClr>
                <a:schemeClr val="dk1"/>
              </a:buClr>
              <a:buSzPts val="1200"/>
              <a:buFont typeface="Calibri"/>
              <a:buChar char="-"/>
            </a:pPr>
            <a:r>
              <a:rPr lang="en-US"/>
              <a:t>Success at university is obviously extremely important for wellbeing</a:t>
            </a:r>
            <a:endParaRPr/>
          </a:p>
          <a:p>
            <a:pPr marL="628650" lvl="1" indent="-171450" algn="l" rtl="0">
              <a:lnSpc>
                <a:spcPct val="100000"/>
              </a:lnSpc>
              <a:spcBef>
                <a:spcPts val="0"/>
              </a:spcBef>
              <a:spcAft>
                <a:spcPts val="0"/>
              </a:spcAft>
              <a:buClr>
                <a:schemeClr val="dk1"/>
              </a:buClr>
              <a:buSzPts val="1200"/>
              <a:buFont typeface="Calibri"/>
              <a:buChar char="-"/>
            </a:pPr>
            <a:r>
              <a:rPr lang="en-US"/>
              <a:t>Knowledge of the student lifecycle and factors of student success can enhance your successfulness and thus wellbeing</a:t>
            </a:r>
            <a:endParaRPr/>
          </a:p>
        </p:txBody>
      </p:sp>
      <p:sp>
        <p:nvSpPr>
          <p:cNvPr id="826" name="Google Shape;82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7" name="Google Shape;83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a:t>Student Life Cycle</a:t>
            </a:r>
            <a:endParaRPr/>
          </a:p>
          <a:p>
            <a:pPr marL="0" lvl="0" indent="0" algn="l" rtl="0">
              <a:lnSpc>
                <a:spcPct val="100000"/>
              </a:lnSpc>
              <a:spcBef>
                <a:spcPts val="0"/>
              </a:spcBef>
              <a:spcAft>
                <a:spcPts val="0"/>
              </a:spcAft>
              <a:buClr>
                <a:schemeClr val="dk1"/>
              </a:buClr>
              <a:buSzPts val="1200"/>
              <a:buFont typeface="Calibri"/>
              <a:buNone/>
            </a:pPr>
            <a:endParaRPr/>
          </a:p>
          <a:p>
            <a:pPr marL="0" lvl="0" indent="0" algn="l" rtl="0">
              <a:lnSpc>
                <a:spcPct val="100000"/>
              </a:lnSpc>
              <a:spcBef>
                <a:spcPts val="0"/>
              </a:spcBef>
              <a:spcAft>
                <a:spcPts val="0"/>
              </a:spcAft>
              <a:buClr>
                <a:schemeClr val="dk1"/>
              </a:buClr>
              <a:buSzPts val="1200"/>
              <a:buFont typeface="Calibri"/>
              <a:buNone/>
            </a:pPr>
            <a:r>
              <a:rPr lang="en-US"/>
              <a:t>The student life cycle is the process which students undertake at university, there are 8 steps which span the entire experience from pre-enrollment to post graduation</a:t>
            </a:r>
            <a:endParaRPr/>
          </a:p>
          <a:p>
            <a:pPr marL="914400" lvl="2" indent="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8 Steps</a:t>
            </a:r>
            <a:endParaRPr/>
          </a:p>
          <a:p>
            <a:pPr marL="628650" lvl="1" indent="-171450" algn="l" rtl="0">
              <a:lnSpc>
                <a:spcPct val="100000"/>
              </a:lnSpc>
              <a:spcBef>
                <a:spcPts val="0"/>
              </a:spcBef>
              <a:spcAft>
                <a:spcPts val="0"/>
              </a:spcAft>
              <a:buClr>
                <a:schemeClr val="dk1"/>
              </a:buClr>
              <a:buSzPts val="1200"/>
              <a:buFont typeface="Calibri"/>
              <a:buChar char="-"/>
            </a:pPr>
            <a:r>
              <a:rPr lang="en-US"/>
              <a:t>1. Engagement</a:t>
            </a:r>
            <a:endParaRPr/>
          </a:p>
          <a:p>
            <a:pPr marL="1085850" lvl="2" indent="-171450" algn="l" rtl="0">
              <a:lnSpc>
                <a:spcPct val="100000"/>
              </a:lnSpc>
              <a:spcBef>
                <a:spcPts val="0"/>
              </a:spcBef>
              <a:spcAft>
                <a:spcPts val="0"/>
              </a:spcAft>
              <a:buClr>
                <a:srgbClr val="222222"/>
              </a:buClr>
              <a:buSzPts val="1200"/>
              <a:buFont typeface="Roboto"/>
              <a:buChar char="-"/>
            </a:pPr>
            <a:r>
              <a:rPr lang="en-US" b="0" i="0">
                <a:solidFill>
                  <a:srgbClr val="222222"/>
                </a:solidFill>
                <a:latin typeface="Roboto"/>
                <a:ea typeface="Roboto"/>
                <a:cs typeface="Roboto"/>
                <a:sym typeface="Roboto"/>
              </a:rPr>
              <a:t>Initial engagement with the university (thinking about attending university).</a:t>
            </a:r>
            <a:endParaRPr/>
          </a:p>
          <a:p>
            <a:pPr marL="628650" lvl="1" indent="-171450" algn="l" rtl="0">
              <a:lnSpc>
                <a:spcPct val="100000"/>
              </a:lnSpc>
              <a:spcBef>
                <a:spcPts val="0"/>
              </a:spcBef>
              <a:spcAft>
                <a:spcPts val="0"/>
              </a:spcAft>
              <a:buClr>
                <a:schemeClr val="dk1"/>
              </a:buClr>
              <a:buSzPts val="1200"/>
              <a:buFont typeface="Calibri"/>
              <a:buChar char="-"/>
            </a:pPr>
            <a:r>
              <a:rPr lang="en-US"/>
              <a:t>2. Recruitment</a:t>
            </a:r>
            <a:endParaRPr/>
          </a:p>
          <a:p>
            <a:pPr marL="1085850" lvl="2" indent="-171450" algn="l" rtl="0">
              <a:lnSpc>
                <a:spcPct val="100000"/>
              </a:lnSpc>
              <a:spcBef>
                <a:spcPts val="0"/>
              </a:spcBef>
              <a:spcAft>
                <a:spcPts val="0"/>
              </a:spcAft>
              <a:buClr>
                <a:schemeClr val="dk1"/>
              </a:buClr>
              <a:buSzPts val="1200"/>
              <a:buFont typeface="Calibri"/>
              <a:buChar char="-"/>
            </a:pPr>
            <a:r>
              <a:rPr lang="en-US"/>
              <a:t>Process of actively researching potential universities</a:t>
            </a:r>
            <a:endParaRPr/>
          </a:p>
          <a:p>
            <a:pPr marL="628650" lvl="1" indent="-171450" algn="l" rtl="0">
              <a:lnSpc>
                <a:spcPct val="100000"/>
              </a:lnSpc>
              <a:spcBef>
                <a:spcPts val="0"/>
              </a:spcBef>
              <a:spcAft>
                <a:spcPts val="0"/>
              </a:spcAft>
              <a:buClr>
                <a:schemeClr val="dk1"/>
              </a:buClr>
              <a:buSzPts val="1200"/>
              <a:buFont typeface="Calibri"/>
              <a:buChar char="-"/>
            </a:pPr>
            <a:r>
              <a:rPr lang="en-US"/>
              <a:t>3. Application/Admission</a:t>
            </a:r>
            <a:endParaRPr/>
          </a:p>
          <a:p>
            <a:pPr marL="1085850" lvl="2" indent="-171450" algn="l" rtl="0">
              <a:lnSpc>
                <a:spcPct val="100000"/>
              </a:lnSpc>
              <a:spcBef>
                <a:spcPts val="0"/>
              </a:spcBef>
              <a:spcAft>
                <a:spcPts val="0"/>
              </a:spcAft>
              <a:buClr>
                <a:schemeClr val="dk1"/>
              </a:buClr>
              <a:buSzPts val="1200"/>
              <a:buFont typeface="Calibri"/>
              <a:buChar char="-"/>
            </a:pPr>
            <a:r>
              <a:rPr lang="en-US"/>
              <a:t>Actively applying for university and receiving the outcome of your application. </a:t>
            </a:r>
            <a:endParaRPr/>
          </a:p>
          <a:p>
            <a:pPr marL="628650" lvl="1" indent="-171450" algn="l" rtl="0">
              <a:lnSpc>
                <a:spcPct val="100000"/>
              </a:lnSpc>
              <a:spcBef>
                <a:spcPts val="0"/>
              </a:spcBef>
              <a:spcAft>
                <a:spcPts val="0"/>
              </a:spcAft>
              <a:buClr>
                <a:schemeClr val="dk1"/>
              </a:buClr>
              <a:buSzPts val="1200"/>
              <a:buFont typeface="Calibri"/>
              <a:buChar char="-"/>
            </a:pPr>
            <a:r>
              <a:rPr lang="en-US"/>
              <a:t>4. Orientation/Enrollment</a:t>
            </a:r>
            <a:endParaRPr/>
          </a:p>
          <a:p>
            <a:pPr marL="1085850" lvl="2" indent="-171450" algn="l" rtl="0">
              <a:lnSpc>
                <a:spcPct val="100000"/>
              </a:lnSpc>
              <a:spcBef>
                <a:spcPts val="0"/>
              </a:spcBef>
              <a:spcAft>
                <a:spcPts val="0"/>
              </a:spcAft>
              <a:buClr>
                <a:schemeClr val="dk1"/>
              </a:buClr>
              <a:buSzPts val="1200"/>
              <a:buFont typeface="Calibri"/>
              <a:buChar char="-"/>
            </a:pPr>
            <a:r>
              <a:rPr lang="en-US"/>
              <a:t>The administrative, academic, and extra-curricular activities which a first-year student engages with.</a:t>
            </a:r>
            <a:endParaRPr/>
          </a:p>
          <a:p>
            <a:pPr marL="628650" lvl="1" indent="-171450" algn="l" rtl="0">
              <a:lnSpc>
                <a:spcPct val="100000"/>
              </a:lnSpc>
              <a:spcBef>
                <a:spcPts val="0"/>
              </a:spcBef>
              <a:spcAft>
                <a:spcPts val="0"/>
              </a:spcAft>
              <a:buClr>
                <a:schemeClr val="dk1"/>
              </a:buClr>
              <a:buSzPts val="1200"/>
              <a:buFont typeface="Calibri"/>
              <a:buChar char="-"/>
            </a:pPr>
            <a:r>
              <a:rPr lang="en-US"/>
              <a:t>5. Studentship</a:t>
            </a:r>
            <a:endParaRPr/>
          </a:p>
          <a:p>
            <a:pPr marL="1085850" lvl="2" indent="-171450" algn="l" rtl="0">
              <a:lnSpc>
                <a:spcPct val="100000"/>
              </a:lnSpc>
              <a:spcBef>
                <a:spcPts val="0"/>
              </a:spcBef>
              <a:spcAft>
                <a:spcPts val="0"/>
              </a:spcAft>
              <a:buClr>
                <a:schemeClr val="dk1"/>
              </a:buClr>
              <a:buSzPts val="1200"/>
              <a:buFont typeface="Calibri"/>
              <a:buChar char="-"/>
            </a:pPr>
            <a:r>
              <a:rPr lang="en-US"/>
              <a:t>The activities that a student engages with to ‘transform’ them intellectually and personally and allow them to emerge as engaged ‘citizen scholars’.</a:t>
            </a:r>
            <a:endParaRPr/>
          </a:p>
          <a:p>
            <a:pPr marL="1543050" lvl="3" indent="-171450" algn="l" rtl="0">
              <a:lnSpc>
                <a:spcPct val="100000"/>
              </a:lnSpc>
              <a:spcBef>
                <a:spcPts val="0"/>
              </a:spcBef>
              <a:spcAft>
                <a:spcPts val="0"/>
              </a:spcAft>
              <a:buClr>
                <a:schemeClr val="dk1"/>
              </a:buClr>
              <a:buSzPts val="1200"/>
              <a:buFont typeface="Calibri"/>
              <a:buChar char="-"/>
            </a:pPr>
            <a:r>
              <a:rPr lang="en-US"/>
              <a:t>Academic</a:t>
            </a:r>
            <a:endParaRPr/>
          </a:p>
          <a:p>
            <a:pPr marL="2000250" lvl="4" indent="-171450" algn="l" rtl="0">
              <a:lnSpc>
                <a:spcPct val="100000"/>
              </a:lnSpc>
              <a:spcBef>
                <a:spcPts val="0"/>
              </a:spcBef>
              <a:spcAft>
                <a:spcPts val="0"/>
              </a:spcAft>
              <a:buClr>
                <a:schemeClr val="dk1"/>
              </a:buClr>
              <a:buSzPts val="1200"/>
              <a:buFont typeface="Calibri"/>
              <a:buChar char="-"/>
            </a:pPr>
            <a:r>
              <a:rPr lang="en-US"/>
              <a:t>Academic experiences in and outside the classroom, such as lectures, tutorials, study, and other elements which enhance the intellectual experience of the students.</a:t>
            </a:r>
            <a:endParaRPr/>
          </a:p>
          <a:p>
            <a:pPr marL="1543050" lvl="3" indent="-171450" algn="l" rtl="0">
              <a:lnSpc>
                <a:spcPct val="100000"/>
              </a:lnSpc>
              <a:spcBef>
                <a:spcPts val="0"/>
              </a:spcBef>
              <a:spcAft>
                <a:spcPts val="0"/>
              </a:spcAft>
              <a:buClr>
                <a:schemeClr val="dk1"/>
              </a:buClr>
              <a:buSzPts val="1200"/>
              <a:buFont typeface="Calibri"/>
              <a:buChar char="-"/>
            </a:pPr>
            <a:r>
              <a:rPr lang="en-US"/>
              <a:t>Student life</a:t>
            </a:r>
            <a:endParaRPr/>
          </a:p>
          <a:p>
            <a:pPr marL="2000250" lvl="4" indent="-171450" algn="l" rtl="0">
              <a:lnSpc>
                <a:spcPct val="100000"/>
              </a:lnSpc>
              <a:spcBef>
                <a:spcPts val="0"/>
              </a:spcBef>
              <a:spcAft>
                <a:spcPts val="0"/>
              </a:spcAft>
              <a:buClr>
                <a:schemeClr val="dk1"/>
              </a:buClr>
              <a:buSzPts val="1200"/>
              <a:buFont typeface="Calibri"/>
              <a:buChar char="-"/>
            </a:pPr>
            <a:r>
              <a:rPr lang="en-US"/>
              <a:t>Activities and experiences involved on the social and logistical side of being a student. These include both co-curricular activities and on-campus student life.</a:t>
            </a:r>
            <a:endParaRPr/>
          </a:p>
          <a:p>
            <a:pPr marL="1543050" lvl="3" indent="-171450" algn="l" rtl="0">
              <a:lnSpc>
                <a:spcPct val="100000"/>
              </a:lnSpc>
              <a:spcBef>
                <a:spcPts val="0"/>
              </a:spcBef>
              <a:spcAft>
                <a:spcPts val="0"/>
              </a:spcAft>
              <a:buClr>
                <a:schemeClr val="dk1"/>
              </a:buClr>
              <a:buSzPts val="1200"/>
              <a:buFont typeface="Calibri"/>
              <a:buChar char="-"/>
            </a:pPr>
            <a:r>
              <a:rPr lang="en-US"/>
              <a:t>Civic engagement</a:t>
            </a:r>
            <a:endParaRPr/>
          </a:p>
          <a:p>
            <a:pPr marL="2000250" lvl="4" indent="-171450" algn="l" rtl="0">
              <a:lnSpc>
                <a:spcPct val="100000"/>
              </a:lnSpc>
              <a:spcBef>
                <a:spcPts val="0"/>
              </a:spcBef>
              <a:spcAft>
                <a:spcPts val="0"/>
              </a:spcAft>
              <a:buClr>
                <a:schemeClr val="dk1"/>
              </a:buClr>
              <a:buSzPts val="1200"/>
              <a:buFont typeface="Calibri"/>
              <a:buChar char="-"/>
            </a:pPr>
            <a:r>
              <a:rPr lang="en-US"/>
              <a:t>Activities that enhance your standing as a citizen at both University and in the broader community – for instance, placement. </a:t>
            </a:r>
            <a:endParaRPr/>
          </a:p>
          <a:p>
            <a:pPr marL="628650" lvl="1" indent="-171450" algn="l" rtl="0">
              <a:lnSpc>
                <a:spcPct val="100000"/>
              </a:lnSpc>
              <a:spcBef>
                <a:spcPts val="0"/>
              </a:spcBef>
              <a:spcAft>
                <a:spcPts val="0"/>
              </a:spcAft>
              <a:buClr>
                <a:schemeClr val="dk1"/>
              </a:buClr>
              <a:buSzPts val="1200"/>
              <a:buFont typeface="Calibri"/>
              <a:buChar char="-"/>
            </a:pPr>
            <a:r>
              <a:rPr lang="en-US"/>
              <a:t>6. Graduation</a:t>
            </a:r>
            <a:endParaRPr/>
          </a:p>
          <a:p>
            <a:pPr marL="1085850" lvl="2" indent="-171450" algn="l" rtl="0">
              <a:lnSpc>
                <a:spcPct val="100000"/>
              </a:lnSpc>
              <a:spcBef>
                <a:spcPts val="0"/>
              </a:spcBef>
              <a:spcAft>
                <a:spcPts val="0"/>
              </a:spcAft>
              <a:buClr>
                <a:schemeClr val="dk1"/>
              </a:buClr>
              <a:buSzPts val="1200"/>
              <a:buFont typeface="Calibri"/>
              <a:buChar char="-"/>
            </a:pPr>
            <a:r>
              <a:rPr lang="en-US"/>
              <a:t>The ceremonial highpoint in university life</a:t>
            </a:r>
            <a:endParaRPr/>
          </a:p>
          <a:p>
            <a:pPr marL="628650" lvl="1" indent="-171450" algn="l" rtl="0">
              <a:lnSpc>
                <a:spcPct val="100000"/>
              </a:lnSpc>
              <a:spcBef>
                <a:spcPts val="0"/>
              </a:spcBef>
              <a:spcAft>
                <a:spcPts val="0"/>
              </a:spcAft>
              <a:buClr>
                <a:schemeClr val="dk1"/>
              </a:buClr>
              <a:buSzPts val="1200"/>
              <a:buFont typeface="Calibri"/>
              <a:buChar char="-"/>
            </a:pPr>
            <a:r>
              <a:rPr lang="en-US"/>
              <a:t>7. Career Preparation</a:t>
            </a:r>
            <a:endParaRPr/>
          </a:p>
          <a:p>
            <a:pPr marL="1085850" lvl="2" indent="-171450" algn="l" rtl="0">
              <a:lnSpc>
                <a:spcPct val="100000"/>
              </a:lnSpc>
              <a:spcBef>
                <a:spcPts val="0"/>
              </a:spcBef>
              <a:spcAft>
                <a:spcPts val="0"/>
              </a:spcAft>
              <a:buClr>
                <a:schemeClr val="dk1"/>
              </a:buClr>
              <a:buSzPts val="1200"/>
              <a:buFont typeface="Calibri"/>
              <a:buChar char="-"/>
            </a:pPr>
            <a:r>
              <a:rPr lang="en-US"/>
              <a:t>Takes place throughout all three stages of the life cycle and includes the activities that engage students in thinking about, gaining experience in, and preparing for their post-study careers.</a:t>
            </a:r>
            <a:endParaRPr/>
          </a:p>
          <a:p>
            <a:pPr marL="628650" lvl="1" indent="-171450" algn="l" rtl="0">
              <a:lnSpc>
                <a:spcPct val="100000"/>
              </a:lnSpc>
              <a:spcBef>
                <a:spcPts val="0"/>
              </a:spcBef>
              <a:spcAft>
                <a:spcPts val="0"/>
              </a:spcAft>
              <a:buClr>
                <a:schemeClr val="dk1"/>
              </a:buClr>
              <a:buSzPts val="1200"/>
              <a:buFont typeface="Calibri"/>
              <a:buChar char="-"/>
            </a:pPr>
            <a:r>
              <a:rPr lang="en-US"/>
              <a:t>8. Alumni</a:t>
            </a:r>
            <a:endParaRPr/>
          </a:p>
          <a:p>
            <a:pPr marL="1085850" lvl="2" indent="-171450" algn="l" rtl="0">
              <a:lnSpc>
                <a:spcPct val="100000"/>
              </a:lnSpc>
              <a:spcBef>
                <a:spcPts val="0"/>
              </a:spcBef>
              <a:spcAft>
                <a:spcPts val="0"/>
              </a:spcAft>
              <a:buClr>
                <a:schemeClr val="dk1"/>
              </a:buClr>
              <a:buSzPts val="1200"/>
              <a:buFont typeface="Calibri"/>
              <a:buChar char="-"/>
            </a:pPr>
            <a:r>
              <a:rPr lang="en-US"/>
              <a:t>Activities that build loyalty to the University while in college and post-study activities as alumni.</a:t>
            </a:r>
            <a:endParaRPr/>
          </a:p>
          <a:p>
            <a:pPr marL="628650" lvl="1" indent="-171450" algn="l" rtl="0">
              <a:lnSpc>
                <a:spcPct val="100000"/>
              </a:lnSpc>
              <a:spcBef>
                <a:spcPts val="0"/>
              </a:spcBef>
              <a:spcAft>
                <a:spcPts val="0"/>
              </a:spcAft>
              <a:buClr>
                <a:schemeClr val="dk1"/>
              </a:buClr>
              <a:buSzPts val="1200"/>
              <a:buFont typeface="Calibri"/>
              <a:buChar char="-"/>
            </a:pPr>
            <a:r>
              <a:rPr lang="en-US"/>
              <a:t>These steps are not necessarily experienced linearly. Many span over multiple parts of the process</a:t>
            </a:r>
            <a:endParaRPr/>
          </a:p>
          <a:p>
            <a:pPr marL="171450" lvl="0"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Why Is This Important?</a:t>
            </a:r>
            <a:endParaRPr/>
          </a:p>
          <a:p>
            <a:pPr marL="628650" lvl="1" indent="-171450" algn="l" rtl="0">
              <a:lnSpc>
                <a:spcPct val="100000"/>
              </a:lnSpc>
              <a:spcBef>
                <a:spcPts val="0"/>
              </a:spcBef>
              <a:spcAft>
                <a:spcPts val="0"/>
              </a:spcAft>
              <a:buClr>
                <a:schemeClr val="dk1"/>
              </a:buClr>
              <a:buSzPts val="1200"/>
              <a:buFont typeface="Calibri"/>
              <a:buChar char="-"/>
            </a:pPr>
            <a:r>
              <a:rPr lang="en-US"/>
              <a:t>It demonstrates that the university experience is a dynamic process</a:t>
            </a:r>
            <a:endParaRPr/>
          </a:p>
          <a:p>
            <a:pPr marL="1085850" lvl="2" indent="-171450" algn="l" rtl="0">
              <a:lnSpc>
                <a:spcPct val="100000"/>
              </a:lnSpc>
              <a:spcBef>
                <a:spcPts val="0"/>
              </a:spcBef>
              <a:spcAft>
                <a:spcPts val="0"/>
              </a:spcAft>
              <a:buClr>
                <a:schemeClr val="dk1"/>
              </a:buClr>
              <a:buSzPts val="1200"/>
              <a:buFont typeface="Calibri"/>
              <a:buChar char="-"/>
            </a:pPr>
            <a:r>
              <a:rPr lang="en-US"/>
              <a:t>Your experience will continually change over the life cycle</a:t>
            </a:r>
            <a:endParaRPr/>
          </a:p>
          <a:p>
            <a:pPr marL="1543050" marR="0" lvl="3" indent="-171450" algn="l" rtl="0">
              <a:lnSpc>
                <a:spcPct val="100000"/>
              </a:lnSpc>
              <a:spcBef>
                <a:spcPts val="0"/>
              </a:spcBef>
              <a:spcAft>
                <a:spcPts val="0"/>
              </a:spcAft>
              <a:buClr>
                <a:schemeClr val="dk1"/>
              </a:buClr>
              <a:buSzPts val="1200"/>
              <a:buFont typeface="Calibri"/>
              <a:buChar char="-"/>
            </a:pPr>
            <a:r>
              <a:rPr lang="en-US"/>
              <a:t>There will be pressure points, during this time we must pay close attention to our wellbeing and take key steps</a:t>
            </a:r>
            <a:endParaRPr/>
          </a:p>
          <a:p>
            <a:pPr marL="1543050" lvl="3" indent="-171450" algn="l" rtl="0">
              <a:lnSpc>
                <a:spcPct val="100000"/>
              </a:lnSpc>
              <a:spcBef>
                <a:spcPts val="0"/>
              </a:spcBef>
              <a:spcAft>
                <a:spcPts val="0"/>
              </a:spcAft>
              <a:buClr>
                <a:schemeClr val="dk1"/>
              </a:buClr>
              <a:buSzPts val="1200"/>
              <a:buFont typeface="Calibri"/>
              <a:buChar char="-"/>
            </a:pPr>
            <a:r>
              <a:rPr lang="en-US"/>
              <a:t>We need to know how to leverage ourselves across the process</a:t>
            </a:r>
            <a:endParaRPr/>
          </a:p>
          <a:p>
            <a:pPr marL="1085850" lvl="2" indent="-171450" algn="l" rtl="0">
              <a:lnSpc>
                <a:spcPct val="100000"/>
              </a:lnSpc>
              <a:spcBef>
                <a:spcPts val="0"/>
              </a:spcBef>
              <a:spcAft>
                <a:spcPts val="0"/>
              </a:spcAft>
              <a:buClr>
                <a:schemeClr val="dk1"/>
              </a:buClr>
              <a:buSzPts val="1200"/>
              <a:buFont typeface="Calibri"/>
              <a:buChar char="-"/>
            </a:pPr>
            <a:r>
              <a:rPr lang="en-US"/>
              <a:t>First year students</a:t>
            </a:r>
            <a:endParaRPr/>
          </a:p>
          <a:p>
            <a:pPr marL="1543050" lvl="3" indent="-171450" algn="l" rtl="0">
              <a:lnSpc>
                <a:spcPct val="100000"/>
              </a:lnSpc>
              <a:spcBef>
                <a:spcPts val="0"/>
              </a:spcBef>
              <a:spcAft>
                <a:spcPts val="0"/>
              </a:spcAft>
              <a:buClr>
                <a:schemeClr val="dk1"/>
              </a:buClr>
              <a:buSzPts val="1200"/>
              <a:buFont typeface="Calibri"/>
              <a:buChar char="-"/>
            </a:pPr>
            <a:r>
              <a:rPr lang="en-US"/>
              <a:t>Amid orientation</a:t>
            </a:r>
            <a:endParaRPr/>
          </a:p>
          <a:p>
            <a:pPr marL="1543050" lvl="3" indent="-171450" algn="l" rtl="0">
              <a:lnSpc>
                <a:spcPct val="100000"/>
              </a:lnSpc>
              <a:spcBef>
                <a:spcPts val="0"/>
              </a:spcBef>
              <a:spcAft>
                <a:spcPts val="0"/>
              </a:spcAft>
              <a:buClr>
                <a:schemeClr val="dk1"/>
              </a:buClr>
              <a:buSzPts val="1200"/>
              <a:buFont typeface="Calibri"/>
              <a:buChar char="-"/>
            </a:pPr>
            <a:r>
              <a:rPr lang="en-US"/>
              <a:t>Amid studentship</a:t>
            </a:r>
            <a:endParaRPr/>
          </a:p>
          <a:p>
            <a:pPr marL="1543050" lvl="3" indent="-171450" algn="l" rtl="0">
              <a:lnSpc>
                <a:spcPct val="100000"/>
              </a:lnSpc>
              <a:spcBef>
                <a:spcPts val="0"/>
              </a:spcBef>
              <a:spcAft>
                <a:spcPts val="0"/>
              </a:spcAft>
              <a:buClr>
                <a:schemeClr val="dk1"/>
              </a:buClr>
              <a:buSzPts val="1200"/>
              <a:buFont typeface="Calibri"/>
              <a:buChar char="-"/>
            </a:pPr>
            <a:r>
              <a:rPr lang="en-US"/>
              <a:t>Beginning career preparation</a:t>
            </a:r>
            <a:endParaRPr/>
          </a:p>
          <a:p>
            <a:pPr marL="171450" lvl="0" indent="-95250" algn="l" rtl="0">
              <a:lnSpc>
                <a:spcPct val="100000"/>
              </a:lnSpc>
              <a:spcBef>
                <a:spcPts val="0"/>
              </a:spcBef>
              <a:spcAft>
                <a:spcPts val="0"/>
              </a:spcAft>
              <a:buClr>
                <a:schemeClr val="dk1"/>
              </a:buClr>
              <a:buSzPts val="1200"/>
              <a:buFont typeface="Calibri"/>
              <a:buNone/>
            </a:pPr>
            <a:endParaRPr/>
          </a:p>
        </p:txBody>
      </p:sp>
      <p:sp>
        <p:nvSpPr>
          <p:cNvPr id="838" name="Google Shape;83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7"/>
        <p:cNvGrpSpPr/>
        <p:nvPr/>
      </p:nvGrpSpPr>
      <p:grpSpPr>
        <a:xfrm>
          <a:off x="0" y="0"/>
          <a:ext cx="0" cy="0"/>
          <a:chOff x="0" y="0"/>
          <a:chExt cx="0" cy="0"/>
        </a:xfrm>
      </p:grpSpPr>
      <p:sp>
        <p:nvSpPr>
          <p:cNvPr id="848" name="Google Shape;8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9" name="Google Shape;84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mbria Math"/>
              <a:buNone/>
            </a:pPr>
            <a:r>
              <a:rPr lang="en-US" i="0">
                <a:latin typeface="Cambria Math"/>
                <a:ea typeface="Cambria Math"/>
                <a:cs typeface="Cambria Math"/>
                <a:sym typeface="Cambria Math"/>
              </a:rPr>
              <a:t>"Student Life Cycle − Pressure Points</a:t>
            </a:r>
            <a:r>
              <a:rPr lang="en-US" i="0"/>
              <a:t>"</a:t>
            </a:r>
            <a:endParaRPr/>
          </a:p>
          <a:p>
            <a:pPr marL="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n-US" sz="1200"/>
              <a:t>There will be times during the student life cycle that are particularly more difficult</a:t>
            </a:r>
            <a:endParaRPr/>
          </a:p>
          <a:p>
            <a:pPr marL="0" lvl="0" indent="0" algn="l" rtl="0">
              <a:lnSpc>
                <a:spcPct val="100000"/>
              </a:lnSpc>
              <a:spcBef>
                <a:spcPts val="0"/>
              </a:spcBef>
              <a:spcAft>
                <a:spcPts val="0"/>
              </a:spcAft>
              <a:buClr>
                <a:schemeClr val="dk1"/>
              </a:buClr>
              <a:buSzPts val="1200"/>
              <a:buFont typeface="Calibri"/>
              <a:buNone/>
            </a:pPr>
            <a:endParaRPr/>
          </a:p>
          <a:p>
            <a:pPr marL="171450" marR="0" lvl="0" indent="-171450" algn="l" rtl="0">
              <a:lnSpc>
                <a:spcPct val="100000"/>
              </a:lnSpc>
              <a:spcBef>
                <a:spcPts val="0"/>
              </a:spcBef>
              <a:spcAft>
                <a:spcPts val="0"/>
              </a:spcAft>
              <a:buClr>
                <a:schemeClr val="dk1"/>
              </a:buClr>
              <a:buSzPts val="1200"/>
              <a:buFont typeface="Calibri"/>
              <a:buChar char="-"/>
            </a:pPr>
            <a:r>
              <a:rPr lang="en-US" sz="1200"/>
              <a:t>The Pressure Points</a:t>
            </a:r>
            <a:endParaRPr/>
          </a:p>
          <a:p>
            <a:pPr marL="628650" lvl="1" indent="-171450" algn="l" rtl="0">
              <a:lnSpc>
                <a:spcPct val="100000"/>
              </a:lnSpc>
              <a:spcBef>
                <a:spcPts val="0"/>
              </a:spcBef>
              <a:spcAft>
                <a:spcPts val="0"/>
              </a:spcAft>
              <a:buClr>
                <a:schemeClr val="dk1"/>
              </a:buClr>
              <a:buSzPts val="1200"/>
              <a:buFont typeface="Calibri"/>
              <a:buChar char="-"/>
            </a:pPr>
            <a:r>
              <a:rPr lang="en-US"/>
              <a:t>The university experience will fluctuate between highs and low</a:t>
            </a:r>
            <a:endParaRPr/>
          </a:p>
          <a:p>
            <a:pPr marL="628650" lvl="1" indent="-171450" algn="l" rtl="0">
              <a:lnSpc>
                <a:spcPct val="100000"/>
              </a:lnSpc>
              <a:spcBef>
                <a:spcPts val="0"/>
              </a:spcBef>
              <a:spcAft>
                <a:spcPts val="0"/>
              </a:spcAft>
              <a:buClr>
                <a:schemeClr val="dk1"/>
              </a:buClr>
              <a:buSzPts val="1200"/>
              <a:buFont typeface="Calibri"/>
              <a:buChar char="-"/>
            </a:pPr>
            <a:r>
              <a:rPr lang="en-US"/>
              <a:t>Low points are known as pressure points	</a:t>
            </a:r>
            <a:endParaRPr/>
          </a:p>
          <a:p>
            <a:pPr marL="628650" lvl="1" indent="-171450" algn="l" rtl="0">
              <a:lnSpc>
                <a:spcPct val="100000"/>
              </a:lnSpc>
              <a:spcBef>
                <a:spcPts val="0"/>
              </a:spcBef>
              <a:spcAft>
                <a:spcPts val="0"/>
              </a:spcAft>
              <a:buClr>
                <a:schemeClr val="dk1"/>
              </a:buClr>
              <a:buSzPts val="1200"/>
              <a:buFont typeface="Calibri"/>
              <a:buChar char="-"/>
            </a:pPr>
            <a:r>
              <a:rPr lang="en-US"/>
              <a:t>Pressure points:</a:t>
            </a:r>
            <a:endParaRPr/>
          </a:p>
          <a:p>
            <a:pPr marL="1085850" lvl="2" indent="-171450" algn="l" rtl="0">
              <a:lnSpc>
                <a:spcPct val="100000"/>
              </a:lnSpc>
              <a:spcBef>
                <a:spcPts val="0"/>
              </a:spcBef>
              <a:spcAft>
                <a:spcPts val="0"/>
              </a:spcAft>
              <a:buClr>
                <a:schemeClr val="dk1"/>
              </a:buClr>
              <a:buSzPts val="1200"/>
              <a:buFont typeface="Calibri"/>
              <a:buChar char="-"/>
            </a:pPr>
            <a:r>
              <a:rPr lang="en-US"/>
              <a:t>At the beginning of each year</a:t>
            </a:r>
            <a:endParaRPr/>
          </a:p>
          <a:p>
            <a:pPr marL="1085850" lvl="2" indent="-171450" algn="l" rtl="0">
              <a:lnSpc>
                <a:spcPct val="100000"/>
              </a:lnSpc>
              <a:spcBef>
                <a:spcPts val="0"/>
              </a:spcBef>
              <a:spcAft>
                <a:spcPts val="0"/>
              </a:spcAft>
              <a:buClr>
                <a:schemeClr val="dk1"/>
              </a:buClr>
              <a:buSzPts val="1200"/>
              <a:buFont typeface="Calibri"/>
              <a:buChar char="-"/>
            </a:pPr>
            <a:r>
              <a:rPr lang="en-US"/>
              <a:t>Halfway through the Semester (just prior to the mid semester break)</a:t>
            </a:r>
            <a:endParaRPr/>
          </a:p>
          <a:p>
            <a:pPr marL="1085850" lvl="2" indent="-171450" algn="l" rtl="0">
              <a:lnSpc>
                <a:spcPct val="100000"/>
              </a:lnSpc>
              <a:spcBef>
                <a:spcPts val="0"/>
              </a:spcBef>
              <a:spcAft>
                <a:spcPts val="0"/>
              </a:spcAft>
              <a:buClr>
                <a:schemeClr val="dk1"/>
              </a:buClr>
              <a:buSzPts val="1200"/>
              <a:buFont typeface="Calibri"/>
              <a:buChar char="-"/>
            </a:pPr>
            <a:r>
              <a:rPr lang="en-US"/>
              <a:t>At the end of the semester (exam period)</a:t>
            </a:r>
            <a:endParaRPr/>
          </a:p>
          <a:p>
            <a:pPr marL="1085850" lvl="2" indent="-95250" algn="l" rtl="0">
              <a:lnSpc>
                <a:spcPct val="100000"/>
              </a:lnSpc>
              <a:spcBef>
                <a:spcPts val="0"/>
              </a:spcBef>
              <a:spcAft>
                <a:spcPts val="0"/>
              </a:spcAft>
              <a:buClr>
                <a:schemeClr val="dk1"/>
              </a:buClr>
              <a:buSzPts val="1200"/>
              <a:buFont typeface="Calibri"/>
              <a:buNone/>
            </a:pPr>
            <a:endParaRPr/>
          </a:p>
          <a:p>
            <a:pPr marL="171450" lvl="0" indent="-171450" algn="l" rtl="0">
              <a:lnSpc>
                <a:spcPct val="100000"/>
              </a:lnSpc>
              <a:spcBef>
                <a:spcPts val="0"/>
              </a:spcBef>
              <a:spcAft>
                <a:spcPts val="0"/>
              </a:spcAft>
              <a:buClr>
                <a:schemeClr val="dk1"/>
              </a:buClr>
              <a:buSzPts val="1200"/>
              <a:buFont typeface="Calibri"/>
              <a:buChar char="-"/>
            </a:pPr>
            <a:r>
              <a:rPr lang="en-US"/>
              <a:t>What To Do?</a:t>
            </a:r>
            <a:endParaRPr/>
          </a:p>
          <a:p>
            <a:pPr marL="628650" lvl="1" indent="-171450" algn="l" rtl="0">
              <a:lnSpc>
                <a:spcPct val="100000"/>
              </a:lnSpc>
              <a:spcBef>
                <a:spcPts val="0"/>
              </a:spcBef>
              <a:spcAft>
                <a:spcPts val="0"/>
              </a:spcAft>
              <a:buClr>
                <a:schemeClr val="dk1"/>
              </a:buClr>
              <a:buSzPts val="1200"/>
              <a:buFont typeface="Calibri"/>
              <a:buChar char="-"/>
            </a:pPr>
            <a:r>
              <a:rPr lang="en-US"/>
              <a:t>During pressure points, we must pay careful attention to our wellbeing </a:t>
            </a:r>
            <a:endParaRPr/>
          </a:p>
          <a:p>
            <a:pPr marL="1085850" lvl="2" indent="-171450" algn="l" rtl="0">
              <a:lnSpc>
                <a:spcPct val="100000"/>
              </a:lnSpc>
              <a:spcBef>
                <a:spcPts val="0"/>
              </a:spcBef>
              <a:spcAft>
                <a:spcPts val="0"/>
              </a:spcAft>
              <a:buClr>
                <a:schemeClr val="dk1"/>
              </a:buClr>
              <a:buSzPts val="1200"/>
              <a:buFont typeface="Calibri"/>
              <a:buChar char="-"/>
            </a:pPr>
            <a:r>
              <a:rPr lang="en-US"/>
              <a:t>Utilize available resources!</a:t>
            </a:r>
            <a:endParaRPr/>
          </a:p>
        </p:txBody>
      </p:sp>
      <p:sp>
        <p:nvSpPr>
          <p:cNvPr id="850" name="Google Shape;85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bg>
      <p:bgPr>
        <a:solidFill>
          <a:schemeClr val="dk2"/>
        </a:solidFill>
        <a:effectLst/>
      </p:bgPr>
    </p:bg>
    <p:spTree>
      <p:nvGrpSpPr>
        <p:cNvPr id="1" name="Shape 15"/>
        <p:cNvGrpSpPr/>
        <p:nvPr/>
      </p:nvGrpSpPr>
      <p:grpSpPr>
        <a:xfrm>
          <a:off x="0" y="0"/>
          <a:ext cx="0" cy="0"/>
          <a:chOff x="0" y="0"/>
          <a:chExt cx="0" cy="0"/>
        </a:xfrm>
      </p:grpSpPr>
      <p:sp>
        <p:nvSpPr>
          <p:cNvPr id="16" name="Google Shape;16;p61"/>
          <p:cNvSpPr txBox="1">
            <a:spLocks noGrp="1"/>
          </p:cNvSpPr>
          <p:nvPr>
            <p:ph type="title"/>
          </p:nvPr>
        </p:nvSpPr>
        <p:spPr>
          <a:xfrm>
            <a:off x="758588" y="1436921"/>
            <a:ext cx="5690680" cy="15173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6000"/>
              <a:buFont typeface="Source Sans Pro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61"/>
          <p:cNvSpPr/>
          <p:nvPr/>
        </p:nvSpPr>
        <p:spPr>
          <a:xfrm>
            <a:off x="11043829" y="4566099"/>
            <a:ext cx="1155814" cy="863685"/>
          </a:xfrm>
          <a:custGeom>
            <a:avLst/>
            <a:gdLst/>
            <a:ahLst/>
            <a:cxnLst/>
            <a:rect l="l" t="t" r="r" b="b"/>
            <a:pathLst>
              <a:path w="1155813" h="863685" extrusionOk="0">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8" name="Google Shape;18;p61"/>
          <p:cNvSpPr/>
          <p:nvPr/>
        </p:nvSpPr>
        <p:spPr>
          <a:xfrm>
            <a:off x="6518963" y="-12701"/>
            <a:ext cx="5029695" cy="2146511"/>
          </a:xfrm>
          <a:custGeom>
            <a:avLst/>
            <a:gdLst/>
            <a:ahLst/>
            <a:cxnLst/>
            <a:rect l="l" t="t" r="r" b="b"/>
            <a:pathLst>
              <a:path w="5029695" h="2146511" extrusionOk="0">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9" name="Google Shape;19;p61"/>
          <p:cNvSpPr txBox="1">
            <a:spLocks noGrp="1"/>
          </p:cNvSpPr>
          <p:nvPr>
            <p:ph type="body" idx="1"/>
          </p:nvPr>
        </p:nvSpPr>
        <p:spPr>
          <a:xfrm>
            <a:off x="786259" y="3425363"/>
            <a:ext cx="3629300" cy="9498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sz="2800" b="1" i="0"/>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0" name="Google Shape;20;p61"/>
          <p:cNvSpPr/>
          <p:nvPr/>
        </p:nvSpPr>
        <p:spPr>
          <a:xfrm>
            <a:off x="-7816" y="5057878"/>
            <a:ext cx="715108" cy="949829"/>
          </a:xfrm>
          <a:custGeom>
            <a:avLst/>
            <a:gdLst/>
            <a:ahLst/>
            <a:cxnLst/>
            <a:rect l="l" t="t" r="r" b="b"/>
            <a:pathLst>
              <a:path w="723600" h="1015200" extrusionOk="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1" name="Google Shape;21;p61"/>
          <p:cNvSpPr>
            <a:spLocks noGrp="1"/>
          </p:cNvSpPr>
          <p:nvPr>
            <p:ph type="pic" idx="2"/>
          </p:nvPr>
        </p:nvSpPr>
        <p:spPr>
          <a:xfrm>
            <a:off x="5245403" y="1"/>
            <a:ext cx="6943003" cy="5934621"/>
          </a:xfrm>
          <a:prstGeom prst="rect">
            <a:avLst/>
          </a:prstGeom>
          <a:noFill/>
          <a:ln>
            <a:noFill/>
          </a:ln>
        </p:spPr>
      </p:sp>
      <p:sp>
        <p:nvSpPr>
          <p:cNvPr id="22" name="Google Shape;22;p61"/>
          <p:cNvSpPr/>
          <p:nvPr/>
        </p:nvSpPr>
        <p:spPr>
          <a:xfrm>
            <a:off x="8704800" y="5422906"/>
            <a:ext cx="736600" cy="736600"/>
          </a:xfrm>
          <a:custGeom>
            <a:avLst/>
            <a:gdLst/>
            <a:ahLst/>
            <a:cxnLst/>
            <a:rect l="l" t="t" r="r" b="b"/>
            <a:pathLst>
              <a:path w="736600" h="736600" extrusionOk="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3" name="Google Shape;23;p61"/>
          <p:cNvSpPr/>
          <p:nvPr/>
        </p:nvSpPr>
        <p:spPr>
          <a:xfrm>
            <a:off x="9659643" y="3776986"/>
            <a:ext cx="2540000" cy="2628900"/>
          </a:xfrm>
          <a:custGeom>
            <a:avLst/>
            <a:gdLst/>
            <a:ahLst/>
            <a:cxnLst/>
            <a:rect l="l" t="t" r="r" b="b"/>
            <a:pathLst>
              <a:path w="2540000" h="2628900" extrusionOk="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4" name="Google Shape;24;p61"/>
          <p:cNvSpPr/>
          <p:nvPr/>
        </p:nvSpPr>
        <p:spPr>
          <a:xfrm>
            <a:off x="7172626" y="-12694"/>
            <a:ext cx="4978400" cy="2133600"/>
          </a:xfrm>
          <a:custGeom>
            <a:avLst/>
            <a:gdLst/>
            <a:ahLst/>
            <a:cxnLst/>
            <a:rect l="l" t="t" r="r" b="b"/>
            <a:pathLst>
              <a:path w="4978400" h="2133600" extrusionOk="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with Subtitle">
  <p:cSld name="Comparison with Subtitle">
    <p:spTree>
      <p:nvGrpSpPr>
        <p:cNvPr id="1" name="Shape 149"/>
        <p:cNvGrpSpPr/>
        <p:nvPr/>
      </p:nvGrpSpPr>
      <p:grpSpPr>
        <a:xfrm>
          <a:off x="0" y="0"/>
          <a:ext cx="0" cy="0"/>
          <a:chOff x="0" y="0"/>
          <a:chExt cx="0" cy="0"/>
        </a:xfrm>
      </p:grpSpPr>
      <p:sp>
        <p:nvSpPr>
          <p:cNvPr id="150" name="Google Shape;150;g1ee18f42445_0_516"/>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51" name="Google Shape;151;g1ee18f42445_0_516"/>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52" name="Google Shape;152;g1ee18f42445_0_516"/>
          <p:cNvSpPr txBox="1">
            <a:spLocks noGrp="1"/>
          </p:cNvSpPr>
          <p:nvPr>
            <p:ph type="title"/>
          </p:nvPr>
        </p:nvSpPr>
        <p:spPr>
          <a:xfrm>
            <a:off x="831850" y="781050"/>
            <a:ext cx="10515600" cy="676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g1ee18f42445_0_516"/>
          <p:cNvSpPr txBox="1">
            <a:spLocks noGrp="1"/>
          </p:cNvSpPr>
          <p:nvPr>
            <p:ph type="body" idx="1"/>
          </p:nvPr>
        </p:nvSpPr>
        <p:spPr>
          <a:xfrm>
            <a:off x="993286" y="2959593"/>
            <a:ext cx="4183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154" name="Google Shape;154;g1ee18f42445_0_516"/>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g1ee18f42445_0_516"/>
          <p:cNvSpPr txBox="1">
            <a:spLocks noGrp="1"/>
          </p:cNvSpPr>
          <p:nvPr>
            <p:ph type="ftr" idx="11"/>
          </p:nvPr>
        </p:nvSpPr>
        <p:spPr>
          <a:xfrm>
            <a:off x="812290" y="579776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g1ee18f42445_0_516"/>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157" name="Google Shape;157;g1ee18f42445_0_516"/>
          <p:cNvSpPr txBox="1">
            <a:spLocks noGrp="1"/>
          </p:cNvSpPr>
          <p:nvPr>
            <p:ph type="body" idx="2"/>
          </p:nvPr>
        </p:nvSpPr>
        <p:spPr>
          <a:xfrm>
            <a:off x="830066" y="1898650"/>
            <a:ext cx="10515600" cy="701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8" name="Google Shape;158;g1ee18f42445_0_516"/>
          <p:cNvSpPr/>
          <p:nvPr/>
        </p:nvSpPr>
        <p:spPr>
          <a:xfrm>
            <a:off x="830066" y="1598443"/>
            <a:ext cx="6156769" cy="151067"/>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59" name="Google Shape;159;g1ee18f42445_0_516"/>
          <p:cNvSpPr txBox="1">
            <a:spLocks noGrp="1"/>
          </p:cNvSpPr>
          <p:nvPr>
            <p:ph type="body" idx="3"/>
          </p:nvPr>
        </p:nvSpPr>
        <p:spPr>
          <a:xfrm>
            <a:off x="6155960" y="2959593"/>
            <a:ext cx="4183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160" name="Google Shape;160;g1ee18f42445_0_516"/>
          <p:cNvSpPr txBox="1">
            <a:spLocks noGrp="1"/>
          </p:cNvSpPr>
          <p:nvPr>
            <p:ph type="body" idx="4"/>
          </p:nvPr>
        </p:nvSpPr>
        <p:spPr>
          <a:xfrm>
            <a:off x="811311" y="3294245"/>
            <a:ext cx="4365600" cy="23337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1" name="Google Shape;161;g1ee18f42445_0_516"/>
          <p:cNvSpPr txBox="1">
            <a:spLocks noGrp="1"/>
          </p:cNvSpPr>
          <p:nvPr>
            <p:ph type="body" idx="5"/>
          </p:nvPr>
        </p:nvSpPr>
        <p:spPr>
          <a:xfrm>
            <a:off x="5973985" y="3294245"/>
            <a:ext cx="4365600" cy="23337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62" name="Google Shape;162;g1ee18f42445_0_516"/>
          <p:cNvGrpSpPr/>
          <p:nvPr/>
        </p:nvGrpSpPr>
        <p:grpSpPr>
          <a:xfrm>
            <a:off x="9999818" y="-7969"/>
            <a:ext cx="2199425" cy="1945482"/>
            <a:chOff x="9994666" y="-7969"/>
            <a:chExt cx="2199425" cy="1945482"/>
          </a:xfrm>
        </p:grpSpPr>
        <p:sp>
          <p:nvSpPr>
            <p:cNvPr id="163" name="Google Shape;163;g1ee18f42445_0_516"/>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64" name="Google Shape;164;g1ee18f42445_0_516"/>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65" name="Google Shape;165;g1ee18f42445_0_516"/>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66" name="Google Shape;166;g1ee18f42445_0_516"/>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67" name="Google Shape;167;g1ee18f42445_0_516"/>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68" name="Google Shape;168;g1ee18f42445_0_516"/>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169"/>
        <p:cNvGrpSpPr/>
        <p:nvPr/>
      </p:nvGrpSpPr>
      <p:grpSpPr>
        <a:xfrm>
          <a:off x="0" y="0"/>
          <a:ext cx="0" cy="0"/>
          <a:chOff x="0" y="0"/>
          <a:chExt cx="0" cy="0"/>
        </a:xfrm>
      </p:grpSpPr>
      <p:sp>
        <p:nvSpPr>
          <p:cNvPr id="170" name="Google Shape;170;g1ee18f42445_0_536"/>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71" name="Google Shape;171;g1ee18f42445_0_536"/>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72" name="Google Shape;172;g1ee18f42445_0_536"/>
          <p:cNvSpPr txBox="1">
            <a:spLocks noGrp="1"/>
          </p:cNvSpPr>
          <p:nvPr>
            <p:ph type="title"/>
          </p:nvPr>
        </p:nvSpPr>
        <p:spPr>
          <a:xfrm>
            <a:off x="5642753" y="1474969"/>
            <a:ext cx="4395300" cy="676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g1ee18f42445_0_536"/>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g1ee18f42445_0_536"/>
          <p:cNvSpPr txBox="1">
            <a:spLocks noGrp="1"/>
          </p:cNvSpPr>
          <p:nvPr>
            <p:ph type="ftr" idx="11"/>
          </p:nvPr>
        </p:nvSpPr>
        <p:spPr>
          <a:xfrm>
            <a:off x="812290" y="579776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g1ee18f42445_0_536"/>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176" name="Google Shape;176;g1ee18f42445_0_536"/>
          <p:cNvSpPr txBox="1">
            <a:spLocks noGrp="1"/>
          </p:cNvSpPr>
          <p:nvPr>
            <p:ph type="body" idx="1"/>
          </p:nvPr>
        </p:nvSpPr>
        <p:spPr>
          <a:xfrm>
            <a:off x="5649889" y="2592569"/>
            <a:ext cx="5631000" cy="701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7" name="Google Shape;177;g1ee18f42445_0_536"/>
          <p:cNvSpPr txBox="1">
            <a:spLocks noGrp="1"/>
          </p:cNvSpPr>
          <p:nvPr>
            <p:ph type="body" idx="2"/>
          </p:nvPr>
        </p:nvSpPr>
        <p:spPr>
          <a:xfrm>
            <a:off x="6126385" y="3719427"/>
            <a:ext cx="1597800" cy="36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178" name="Google Shape;178;g1ee18f42445_0_536"/>
          <p:cNvSpPr txBox="1">
            <a:spLocks noGrp="1"/>
          </p:cNvSpPr>
          <p:nvPr>
            <p:ph type="body" idx="3"/>
          </p:nvPr>
        </p:nvSpPr>
        <p:spPr>
          <a:xfrm>
            <a:off x="6126386" y="3990708"/>
            <a:ext cx="1597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g1ee18f42445_0_536"/>
          <p:cNvSpPr txBox="1">
            <a:spLocks noGrp="1"/>
          </p:cNvSpPr>
          <p:nvPr>
            <p:ph type="body" idx="4"/>
          </p:nvPr>
        </p:nvSpPr>
        <p:spPr>
          <a:xfrm>
            <a:off x="6126410" y="4451492"/>
            <a:ext cx="1597800" cy="36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180" name="Google Shape;180;g1ee18f42445_0_536"/>
          <p:cNvSpPr txBox="1">
            <a:spLocks noGrp="1"/>
          </p:cNvSpPr>
          <p:nvPr>
            <p:ph type="body" idx="5"/>
          </p:nvPr>
        </p:nvSpPr>
        <p:spPr>
          <a:xfrm>
            <a:off x="6126411" y="4722773"/>
            <a:ext cx="1597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1" name="Google Shape;181;g1ee18f42445_0_536"/>
          <p:cNvSpPr txBox="1">
            <a:spLocks noGrp="1"/>
          </p:cNvSpPr>
          <p:nvPr>
            <p:ph type="body" idx="6"/>
          </p:nvPr>
        </p:nvSpPr>
        <p:spPr>
          <a:xfrm>
            <a:off x="8065899" y="3719427"/>
            <a:ext cx="1597800" cy="36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182" name="Google Shape;182;g1ee18f42445_0_536"/>
          <p:cNvSpPr txBox="1">
            <a:spLocks noGrp="1"/>
          </p:cNvSpPr>
          <p:nvPr>
            <p:ph type="body" idx="7"/>
          </p:nvPr>
        </p:nvSpPr>
        <p:spPr>
          <a:xfrm>
            <a:off x="8065900" y="3990708"/>
            <a:ext cx="1597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3" name="Google Shape;183;g1ee18f42445_0_536"/>
          <p:cNvSpPr txBox="1">
            <a:spLocks noGrp="1"/>
          </p:cNvSpPr>
          <p:nvPr>
            <p:ph type="body" idx="8"/>
          </p:nvPr>
        </p:nvSpPr>
        <p:spPr>
          <a:xfrm>
            <a:off x="8065924" y="4451492"/>
            <a:ext cx="1597800" cy="36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184" name="Google Shape;184;g1ee18f42445_0_536"/>
          <p:cNvSpPr txBox="1">
            <a:spLocks noGrp="1"/>
          </p:cNvSpPr>
          <p:nvPr>
            <p:ph type="body" idx="9"/>
          </p:nvPr>
        </p:nvSpPr>
        <p:spPr>
          <a:xfrm>
            <a:off x="8065925" y="4722773"/>
            <a:ext cx="1597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g1ee18f42445_0_536"/>
          <p:cNvSpPr txBox="1">
            <a:spLocks noGrp="1"/>
          </p:cNvSpPr>
          <p:nvPr>
            <p:ph type="body" idx="13"/>
          </p:nvPr>
        </p:nvSpPr>
        <p:spPr>
          <a:xfrm>
            <a:off x="10005413" y="3719427"/>
            <a:ext cx="1597800" cy="36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186" name="Google Shape;186;g1ee18f42445_0_536"/>
          <p:cNvSpPr txBox="1">
            <a:spLocks noGrp="1"/>
          </p:cNvSpPr>
          <p:nvPr>
            <p:ph type="body" idx="14"/>
          </p:nvPr>
        </p:nvSpPr>
        <p:spPr>
          <a:xfrm>
            <a:off x="10005414" y="3990708"/>
            <a:ext cx="1597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7" name="Google Shape;187;g1ee18f42445_0_536"/>
          <p:cNvSpPr txBox="1">
            <a:spLocks noGrp="1"/>
          </p:cNvSpPr>
          <p:nvPr>
            <p:ph type="body" idx="15"/>
          </p:nvPr>
        </p:nvSpPr>
        <p:spPr>
          <a:xfrm>
            <a:off x="10005438" y="4451492"/>
            <a:ext cx="1597800" cy="3651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188" name="Google Shape;188;g1ee18f42445_0_536"/>
          <p:cNvSpPr txBox="1">
            <a:spLocks noGrp="1"/>
          </p:cNvSpPr>
          <p:nvPr>
            <p:ph type="body" idx="16"/>
          </p:nvPr>
        </p:nvSpPr>
        <p:spPr>
          <a:xfrm>
            <a:off x="10005439" y="4722773"/>
            <a:ext cx="1597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g1ee18f42445_0_536"/>
          <p:cNvSpPr>
            <a:spLocks noGrp="1"/>
          </p:cNvSpPr>
          <p:nvPr>
            <p:ph type="chart" idx="17"/>
          </p:nvPr>
        </p:nvSpPr>
        <p:spPr>
          <a:xfrm>
            <a:off x="911225" y="908050"/>
            <a:ext cx="4284600" cy="43656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7D98C6"/>
              </a:buClr>
              <a:buSzPts val="1600"/>
              <a:buFont typeface="Arial"/>
              <a:buNone/>
              <a:defRPr sz="1600" b="0" i="0" u="none" strike="noStrike" cap="none">
                <a:solidFill>
                  <a:srgbClr val="7D98C6"/>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grpSp>
        <p:nvGrpSpPr>
          <p:cNvPr id="190" name="Google Shape;190;g1ee18f42445_0_536"/>
          <p:cNvGrpSpPr/>
          <p:nvPr/>
        </p:nvGrpSpPr>
        <p:grpSpPr>
          <a:xfrm>
            <a:off x="9999818" y="-7969"/>
            <a:ext cx="2199425" cy="1945482"/>
            <a:chOff x="9994666" y="-7969"/>
            <a:chExt cx="2199425" cy="1945482"/>
          </a:xfrm>
        </p:grpSpPr>
        <p:sp>
          <p:nvSpPr>
            <p:cNvPr id="191" name="Google Shape;191;g1ee18f42445_0_536"/>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92" name="Google Shape;192;g1ee18f42445_0_536"/>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93" name="Google Shape;193;g1ee18f42445_0_536"/>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94" name="Google Shape;194;g1ee18f42445_0_536"/>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95" name="Google Shape;195;g1ee18f42445_0_536"/>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96" name="Google Shape;196;g1ee18f42445_0_536"/>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197" name="Google Shape;197;g1ee18f42445_0_536"/>
          <p:cNvSpPr/>
          <p:nvPr/>
        </p:nvSpPr>
        <p:spPr>
          <a:xfrm>
            <a:off x="5731819" y="2267879"/>
            <a:ext cx="3016875" cy="165304"/>
          </a:xfrm>
          <a:custGeom>
            <a:avLst/>
            <a:gdLst/>
            <a:ahLst/>
            <a:cxnLst/>
            <a:rect l="l" t="t" r="r" b="b"/>
            <a:pathLst>
              <a:path w="3016875" h="165304" extrusionOk="0">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198"/>
        <p:cNvGrpSpPr/>
        <p:nvPr/>
      </p:nvGrpSpPr>
      <p:grpSpPr>
        <a:xfrm>
          <a:off x="0" y="0"/>
          <a:ext cx="0" cy="0"/>
          <a:chOff x="0" y="0"/>
          <a:chExt cx="0" cy="0"/>
        </a:xfrm>
      </p:grpSpPr>
      <p:sp>
        <p:nvSpPr>
          <p:cNvPr id="199" name="Google Shape;199;g1ee18f42445_0_565"/>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00" name="Google Shape;200;g1ee18f42445_0_565"/>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01" name="Google Shape;201;g1ee18f42445_0_565"/>
          <p:cNvSpPr txBox="1">
            <a:spLocks noGrp="1"/>
          </p:cNvSpPr>
          <p:nvPr>
            <p:ph type="title"/>
          </p:nvPr>
        </p:nvSpPr>
        <p:spPr>
          <a:xfrm>
            <a:off x="811744" y="2134675"/>
            <a:ext cx="3403200" cy="676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2" name="Google Shape;202;g1ee18f42445_0_565"/>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g1ee18f42445_0_565"/>
          <p:cNvSpPr txBox="1">
            <a:spLocks noGrp="1"/>
          </p:cNvSpPr>
          <p:nvPr>
            <p:ph type="ftr" idx="11"/>
          </p:nvPr>
        </p:nvSpPr>
        <p:spPr>
          <a:xfrm>
            <a:off x="812290" y="579776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4" name="Google Shape;204;g1ee18f42445_0_565"/>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05" name="Google Shape;205;g1ee18f42445_0_565"/>
          <p:cNvSpPr txBox="1">
            <a:spLocks noGrp="1"/>
          </p:cNvSpPr>
          <p:nvPr>
            <p:ph type="body" idx="1"/>
          </p:nvPr>
        </p:nvSpPr>
        <p:spPr>
          <a:xfrm>
            <a:off x="809405" y="3252275"/>
            <a:ext cx="3396300" cy="18468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206" name="Google Shape;206;g1ee18f42445_0_565"/>
          <p:cNvGrpSpPr/>
          <p:nvPr/>
        </p:nvGrpSpPr>
        <p:grpSpPr>
          <a:xfrm flipH="1">
            <a:off x="-5568" y="-7969"/>
            <a:ext cx="2199425" cy="1945482"/>
            <a:chOff x="9994666" y="-7969"/>
            <a:chExt cx="2199425" cy="1945482"/>
          </a:xfrm>
        </p:grpSpPr>
        <p:sp>
          <p:nvSpPr>
            <p:cNvPr id="207" name="Google Shape;207;g1ee18f42445_0_565"/>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08" name="Google Shape;208;g1ee18f42445_0_565"/>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09" name="Google Shape;209;g1ee18f42445_0_565"/>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10" name="Google Shape;210;g1ee18f42445_0_565"/>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11" name="Google Shape;211;g1ee18f42445_0_565"/>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12" name="Google Shape;212;g1ee18f42445_0_565"/>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213" name="Google Shape;213;g1ee18f42445_0_565"/>
          <p:cNvSpPr/>
          <p:nvPr/>
        </p:nvSpPr>
        <p:spPr>
          <a:xfrm>
            <a:off x="895660" y="2912161"/>
            <a:ext cx="2781900" cy="165304"/>
          </a:xfrm>
          <a:custGeom>
            <a:avLst/>
            <a:gdLst/>
            <a:ahLst/>
            <a:cxnLst/>
            <a:rect l="l" t="t" r="r" b="b"/>
            <a:pathLst>
              <a:path w="2781900" h="165304" extrusionOk="0">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ideo Content">
  <p:cSld name="Video Content">
    <p:spTree>
      <p:nvGrpSpPr>
        <p:cNvPr id="1" name="Shape 214"/>
        <p:cNvGrpSpPr/>
        <p:nvPr/>
      </p:nvGrpSpPr>
      <p:grpSpPr>
        <a:xfrm>
          <a:off x="0" y="0"/>
          <a:ext cx="0" cy="0"/>
          <a:chOff x="0" y="0"/>
          <a:chExt cx="0" cy="0"/>
        </a:xfrm>
      </p:grpSpPr>
      <p:sp>
        <p:nvSpPr>
          <p:cNvPr id="215" name="Google Shape;215;g1ee18f42445_0_581"/>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16" name="Google Shape;216;g1ee18f42445_0_581"/>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17" name="Google Shape;217;g1ee18f42445_0_581"/>
          <p:cNvSpPr>
            <a:spLocks noGrp="1"/>
          </p:cNvSpPr>
          <p:nvPr>
            <p:ph type="media" idx="2"/>
          </p:nvPr>
        </p:nvSpPr>
        <p:spPr>
          <a:xfrm>
            <a:off x="911225" y="908050"/>
            <a:ext cx="10369500" cy="46608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rgbClr val="7D98C6"/>
              </a:buClr>
              <a:buSzPts val="1600"/>
              <a:buFont typeface="Arial"/>
              <a:buNone/>
              <a:defRPr sz="1600" b="0" i="0" u="none" strike="noStrike" cap="none">
                <a:solidFill>
                  <a:srgbClr val="7D98C6"/>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18" name="Google Shape;218;g1ee18f42445_0_581"/>
          <p:cNvSpPr txBox="1">
            <a:spLocks noGrp="1"/>
          </p:cNvSpPr>
          <p:nvPr>
            <p:ph type="ftr" idx="11"/>
          </p:nvPr>
        </p:nvSpPr>
        <p:spPr>
          <a:xfrm>
            <a:off x="812290" y="5797769"/>
            <a:ext cx="2388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9" name="Google Shape;219;g1ee18f42445_0_581"/>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20" name="Google Shape;220;g1ee18f42445_0_581"/>
          <p:cNvSpPr/>
          <p:nvPr/>
        </p:nvSpPr>
        <p:spPr>
          <a:xfrm>
            <a:off x="8807428" y="2003790"/>
            <a:ext cx="774776" cy="774776"/>
          </a:xfrm>
          <a:custGeom>
            <a:avLst/>
            <a:gdLst/>
            <a:ahLst/>
            <a:cxnLst/>
            <a:rect l="l" t="t" r="r" b="b"/>
            <a:pathLst>
              <a:path w="774776" h="774776" extrusionOk="0">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21" name="Google Shape;221;g1ee18f42445_0_581"/>
          <p:cNvSpPr/>
          <p:nvPr/>
        </p:nvSpPr>
        <p:spPr>
          <a:xfrm>
            <a:off x="9780046" y="430740"/>
            <a:ext cx="2413237" cy="2578354"/>
          </a:xfrm>
          <a:custGeom>
            <a:avLst/>
            <a:gdLst/>
            <a:ahLst/>
            <a:cxnLst/>
            <a:rect l="l" t="t" r="r" b="b"/>
            <a:pathLst>
              <a:path w="2413237" h="2578354" extrusionOk="0">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22" name="Google Shape;222;g1ee18f42445_0_581"/>
          <p:cNvSpPr/>
          <p:nvPr/>
        </p:nvSpPr>
        <p:spPr>
          <a:xfrm>
            <a:off x="9762774" y="410418"/>
            <a:ext cx="2438640" cy="2616457"/>
          </a:xfrm>
          <a:custGeom>
            <a:avLst/>
            <a:gdLst/>
            <a:ahLst/>
            <a:cxnLst/>
            <a:rect l="l" t="t" r="r" b="b"/>
            <a:pathLst>
              <a:path w="2438640" h="2616457" extrusionOk="0">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23" name="Google Shape;223;g1ee18f42445_0_581"/>
          <p:cNvSpPr/>
          <p:nvPr/>
        </p:nvSpPr>
        <p:spPr>
          <a:xfrm>
            <a:off x="7340981" y="-16344"/>
            <a:ext cx="4851877" cy="2273523"/>
          </a:xfrm>
          <a:custGeom>
            <a:avLst/>
            <a:gdLst/>
            <a:ahLst/>
            <a:cxnLst/>
            <a:rect l="l" t="t" r="r" b="b"/>
            <a:pathLst>
              <a:path w="4851877" h="2273523" extrusionOk="0">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24" name="Google Shape;224;g1ee18f42445_0_581"/>
          <p:cNvSpPr/>
          <p:nvPr/>
        </p:nvSpPr>
        <p:spPr>
          <a:xfrm>
            <a:off x="7327556" y="-16344"/>
            <a:ext cx="4864578" cy="2298926"/>
          </a:xfrm>
          <a:custGeom>
            <a:avLst/>
            <a:gdLst/>
            <a:ahLst/>
            <a:cxnLst/>
            <a:rect l="l" t="t" r="r" b="b"/>
            <a:pathLst>
              <a:path w="4864578" h="2298926" extrusionOk="0">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25" name="Google Shape;225;g1ee18f42445_0_581"/>
          <p:cNvSpPr txBox="1">
            <a:spLocks noGrp="1"/>
          </p:cNvSpPr>
          <p:nvPr>
            <p:ph type="title"/>
          </p:nvPr>
        </p:nvSpPr>
        <p:spPr>
          <a:xfrm>
            <a:off x="2412986" y="5707145"/>
            <a:ext cx="7365900" cy="8541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accent1"/>
              </a:buClr>
              <a:buSzPts val="1800"/>
              <a:buFont typeface="Arial"/>
              <a:buNone/>
              <a:defRPr sz="1800">
                <a:solidFill>
                  <a:schemeClr val="accen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226" name="Google Shape;226;g1ee18f42445_0_581"/>
          <p:cNvGrpSpPr/>
          <p:nvPr/>
        </p:nvGrpSpPr>
        <p:grpSpPr>
          <a:xfrm>
            <a:off x="-18799" y="2319272"/>
            <a:ext cx="2884235" cy="2824835"/>
            <a:chOff x="-18799" y="2319272"/>
            <a:chExt cx="2884235" cy="2824835"/>
          </a:xfrm>
        </p:grpSpPr>
        <p:sp>
          <p:nvSpPr>
            <p:cNvPr id="227" name="Google Shape;227;g1ee18f42445_0_581"/>
            <p:cNvSpPr/>
            <p:nvPr/>
          </p:nvSpPr>
          <p:spPr>
            <a:xfrm>
              <a:off x="-18799" y="2336694"/>
              <a:ext cx="2871529" cy="2299764"/>
            </a:xfrm>
            <a:custGeom>
              <a:avLst/>
              <a:gdLst/>
              <a:ahLst/>
              <a:cxnLst/>
              <a:rect l="l" t="t" r="r" b="b"/>
              <a:pathLst>
                <a:path w="2871529" h="2299764" extrusionOk="0">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28" name="Google Shape;228;g1ee18f42445_0_581"/>
            <p:cNvSpPr/>
            <p:nvPr/>
          </p:nvSpPr>
          <p:spPr>
            <a:xfrm>
              <a:off x="-18799" y="2319272"/>
              <a:ext cx="2884235" cy="2337882"/>
            </a:xfrm>
            <a:custGeom>
              <a:avLst/>
              <a:gdLst/>
              <a:ahLst/>
              <a:cxnLst/>
              <a:rect l="l" t="t" r="r" b="b"/>
              <a:pathLst>
                <a:path w="2884235" h="2337882" extrusionOk="0">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29" name="Google Shape;229;g1ee18f42445_0_581"/>
            <p:cNvSpPr/>
            <p:nvPr/>
          </p:nvSpPr>
          <p:spPr>
            <a:xfrm>
              <a:off x="-18799" y="3968979"/>
              <a:ext cx="1766117" cy="1156235"/>
            </a:xfrm>
            <a:custGeom>
              <a:avLst/>
              <a:gdLst/>
              <a:ahLst/>
              <a:cxnLst/>
              <a:rect l="l" t="t" r="r" b="b"/>
              <a:pathLst>
                <a:path w="1766117" h="1156235" extrusionOk="0">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30" name="Google Shape;230;g1ee18f42445_0_581"/>
            <p:cNvSpPr/>
            <p:nvPr/>
          </p:nvSpPr>
          <p:spPr>
            <a:xfrm>
              <a:off x="-18799" y="3949755"/>
              <a:ext cx="1778823" cy="1194352"/>
            </a:xfrm>
            <a:custGeom>
              <a:avLst/>
              <a:gdLst/>
              <a:ahLst/>
              <a:cxnLst/>
              <a:rect l="l" t="t" r="r" b="b"/>
              <a:pathLst>
                <a:path w="1778823" h="1194352" extrusionOk="0">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31"/>
        <p:cNvGrpSpPr/>
        <p:nvPr/>
      </p:nvGrpSpPr>
      <p:grpSpPr>
        <a:xfrm>
          <a:off x="0" y="0"/>
          <a:ext cx="0" cy="0"/>
          <a:chOff x="0" y="0"/>
          <a:chExt cx="0" cy="0"/>
        </a:xfrm>
      </p:grpSpPr>
      <p:sp>
        <p:nvSpPr>
          <p:cNvPr id="232" name="Google Shape;232;g1ee18f42445_0_598"/>
          <p:cNvSpPr txBox="1">
            <a:spLocks noGrp="1"/>
          </p:cNvSpPr>
          <p:nvPr>
            <p:ph type="title"/>
          </p:nvPr>
        </p:nvSpPr>
        <p:spPr>
          <a:xfrm>
            <a:off x="758588" y="1436921"/>
            <a:ext cx="5690700" cy="151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6000"/>
              <a:buFont typeface="Source Sans Pro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g1ee18f42445_0_598"/>
          <p:cNvSpPr/>
          <p:nvPr/>
        </p:nvSpPr>
        <p:spPr>
          <a:xfrm>
            <a:off x="8069104" y="5422164"/>
            <a:ext cx="736672" cy="736672"/>
          </a:xfrm>
          <a:custGeom>
            <a:avLst/>
            <a:gdLst/>
            <a:ahLst/>
            <a:cxnLst/>
            <a:rect l="l" t="t" r="r" b="b"/>
            <a:pathLst>
              <a:path w="736672" h="736672" extrusionOk="0">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34" name="Google Shape;234;g1ee18f42445_0_598"/>
          <p:cNvSpPr/>
          <p:nvPr/>
        </p:nvSpPr>
        <p:spPr>
          <a:xfrm>
            <a:off x="9029960" y="3463631"/>
            <a:ext cx="3175312" cy="2946690"/>
          </a:xfrm>
          <a:custGeom>
            <a:avLst/>
            <a:gdLst/>
            <a:ahLst/>
            <a:cxnLst/>
            <a:rect l="l" t="t" r="r" b="b"/>
            <a:pathLst>
              <a:path w="3175312" h="2946690" extrusionOk="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35" name="Google Shape;235;g1ee18f42445_0_598"/>
          <p:cNvSpPr/>
          <p:nvPr/>
        </p:nvSpPr>
        <p:spPr>
          <a:xfrm>
            <a:off x="11043829" y="4566099"/>
            <a:ext cx="1155813" cy="863685"/>
          </a:xfrm>
          <a:custGeom>
            <a:avLst/>
            <a:gdLst/>
            <a:ahLst/>
            <a:cxnLst/>
            <a:rect l="l" t="t" r="r" b="b"/>
            <a:pathLst>
              <a:path w="1155813" h="863685" extrusionOk="0">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36" name="Google Shape;236;g1ee18f42445_0_598"/>
          <p:cNvSpPr/>
          <p:nvPr/>
        </p:nvSpPr>
        <p:spPr>
          <a:xfrm>
            <a:off x="10743661" y="-1689"/>
            <a:ext cx="1447942" cy="1003398"/>
          </a:xfrm>
          <a:custGeom>
            <a:avLst/>
            <a:gdLst/>
            <a:ahLst/>
            <a:cxnLst/>
            <a:rect l="l" t="t" r="r" b="b"/>
            <a:pathLst>
              <a:path w="1447942" h="1003398" extrusionOk="0">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37" name="Google Shape;237;g1ee18f42445_0_598"/>
          <p:cNvSpPr/>
          <p:nvPr/>
        </p:nvSpPr>
        <p:spPr>
          <a:xfrm>
            <a:off x="6536780" y="-12701"/>
            <a:ext cx="4978890" cy="2133810"/>
          </a:xfrm>
          <a:custGeom>
            <a:avLst/>
            <a:gdLst/>
            <a:ahLst/>
            <a:cxnLst/>
            <a:rect l="l" t="t" r="r" b="b"/>
            <a:pathLst>
              <a:path w="4978890" h="2133810" extrusionOk="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38" name="Google Shape;238;g1ee18f42445_0_598"/>
          <p:cNvSpPr/>
          <p:nvPr/>
        </p:nvSpPr>
        <p:spPr>
          <a:xfrm>
            <a:off x="6518963" y="-12701"/>
            <a:ext cx="5029695" cy="2146511"/>
          </a:xfrm>
          <a:custGeom>
            <a:avLst/>
            <a:gdLst/>
            <a:ahLst/>
            <a:cxnLst/>
            <a:rect l="l" t="t" r="r" b="b"/>
            <a:pathLst>
              <a:path w="5029695" h="2146511" extrusionOk="0">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39" name="Google Shape;239;g1ee18f42445_0_598"/>
          <p:cNvSpPr/>
          <p:nvPr/>
        </p:nvSpPr>
        <p:spPr>
          <a:xfrm>
            <a:off x="895717" y="3124629"/>
            <a:ext cx="2158295" cy="151016"/>
          </a:xfrm>
          <a:custGeom>
            <a:avLst/>
            <a:gdLst/>
            <a:ahLst/>
            <a:cxnLst/>
            <a:rect l="l" t="t" r="r" b="b"/>
            <a:pathLst>
              <a:path w="2158295" h="165045" extrusionOk="0">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40" name="Google Shape;240;g1ee18f42445_0_598"/>
          <p:cNvSpPr/>
          <p:nvPr/>
        </p:nvSpPr>
        <p:spPr>
          <a:xfrm>
            <a:off x="-7816" y="5057878"/>
            <a:ext cx="714555" cy="949212"/>
          </a:xfrm>
          <a:custGeom>
            <a:avLst/>
            <a:gdLst/>
            <a:ahLst/>
            <a:cxnLst/>
            <a:rect l="l" t="t" r="r" b="b"/>
            <a:pathLst>
              <a:path w="723600" h="1015200" extrusionOk="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41" name="Google Shape;241;g1ee18f42445_0_598"/>
          <p:cNvSpPr txBox="1">
            <a:spLocks noGrp="1"/>
          </p:cNvSpPr>
          <p:nvPr>
            <p:ph type="subTitle" idx="1"/>
          </p:nvPr>
        </p:nvSpPr>
        <p:spPr>
          <a:xfrm>
            <a:off x="758588" y="3429000"/>
            <a:ext cx="3629400" cy="946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2800"/>
              <a:buNone/>
              <a:defRPr b="1" i="0"/>
            </a:lvl1pPr>
            <a:lvl2pPr lvl="1" algn="l">
              <a:lnSpc>
                <a:spcPct val="90000"/>
              </a:lnSpc>
              <a:spcBef>
                <a:spcPts val="500"/>
              </a:spcBef>
              <a:spcAft>
                <a:spcPts val="0"/>
              </a:spcAft>
              <a:buClr>
                <a:schemeClr val="accent1"/>
              </a:buClr>
              <a:buSzPts val="1800"/>
              <a:buChar char="•"/>
              <a:defRPr/>
            </a:lvl2pPr>
            <a:lvl3pPr lvl="2" algn="l">
              <a:lnSpc>
                <a:spcPct val="90000"/>
              </a:lnSpc>
              <a:spcBef>
                <a:spcPts val="500"/>
              </a:spcBef>
              <a:spcAft>
                <a:spcPts val="0"/>
              </a:spcAft>
              <a:buClr>
                <a:schemeClr val="accent1"/>
              </a:buClr>
              <a:buSzPts val="1800"/>
              <a:buChar char="•"/>
              <a:defRPr/>
            </a:lvl3pPr>
            <a:lvl4pPr lvl="3" algn="l">
              <a:lnSpc>
                <a:spcPct val="90000"/>
              </a:lnSpc>
              <a:spcBef>
                <a:spcPts val="500"/>
              </a:spcBef>
              <a:spcAft>
                <a:spcPts val="0"/>
              </a:spcAft>
              <a:buClr>
                <a:schemeClr val="accent1"/>
              </a:buClr>
              <a:buSzPts val="1800"/>
              <a:buChar char="•"/>
              <a:defRPr/>
            </a:lvl4pPr>
            <a:lvl5pPr lvl="4" algn="l">
              <a:lnSpc>
                <a:spcPct val="90000"/>
              </a:lnSpc>
              <a:spcBef>
                <a:spcPts val="500"/>
              </a:spcBef>
              <a:spcAft>
                <a:spcPts val="0"/>
              </a:spcAft>
              <a:buClr>
                <a:schemeClr val="accent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42"/>
        <p:cNvGrpSpPr/>
        <p:nvPr/>
      </p:nvGrpSpPr>
      <p:grpSpPr>
        <a:xfrm>
          <a:off x="0" y="0"/>
          <a:ext cx="0" cy="0"/>
          <a:chOff x="0" y="0"/>
          <a:chExt cx="0" cy="0"/>
        </a:xfrm>
      </p:grpSpPr>
      <p:sp>
        <p:nvSpPr>
          <p:cNvPr id="243" name="Google Shape;243;g1ee18f42445_0_609"/>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44" name="Google Shape;244;g1ee18f42445_0_609"/>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45" name="Google Shape;245;g1ee18f42445_0_609"/>
          <p:cNvSpPr/>
          <p:nvPr/>
        </p:nvSpPr>
        <p:spPr>
          <a:xfrm>
            <a:off x="7998821" y="1645349"/>
            <a:ext cx="4193191" cy="1000792"/>
          </a:xfrm>
          <a:custGeom>
            <a:avLst/>
            <a:gdLst/>
            <a:ahLst/>
            <a:cxnLst/>
            <a:rect l="l" t="t" r="r" b="b"/>
            <a:pathLst>
              <a:path w="3152775" h="752475" extrusionOk="0">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46" name="Google Shape;246;g1ee18f42445_0_609"/>
          <p:cNvSpPr/>
          <p:nvPr/>
        </p:nvSpPr>
        <p:spPr>
          <a:xfrm>
            <a:off x="12186920" y="2632655"/>
            <a:ext cx="5081" cy="25381"/>
          </a:xfrm>
          <a:custGeom>
            <a:avLst/>
            <a:gdLst/>
            <a:ahLst/>
            <a:cxnLst/>
            <a:rect l="l" t="t" r="r" b="b"/>
            <a:pathLst>
              <a:path w="5081" h="25381" extrusionOk="0">
                <a:moveTo>
                  <a:pt x="0" y="0"/>
                </a:moveTo>
                <a:lnTo>
                  <a:pt x="5081" y="0"/>
                </a:lnTo>
                <a:lnTo>
                  <a:pt x="5081" y="25381"/>
                </a:lnTo>
                <a:lnTo>
                  <a:pt x="0" y="25381"/>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47" name="Google Shape;247;g1ee18f42445_0_609"/>
          <p:cNvSpPr txBox="1">
            <a:spLocks noGrp="1"/>
          </p:cNvSpPr>
          <p:nvPr>
            <p:ph type="ctrTitle"/>
          </p:nvPr>
        </p:nvSpPr>
        <p:spPr>
          <a:xfrm>
            <a:off x="781987" y="793172"/>
            <a:ext cx="9144000" cy="655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1ee18f42445_0_609"/>
          <p:cNvSpPr txBox="1">
            <a:spLocks noGrp="1"/>
          </p:cNvSpPr>
          <p:nvPr>
            <p:ph type="subTitle" idx="1"/>
          </p:nvPr>
        </p:nvSpPr>
        <p:spPr>
          <a:xfrm>
            <a:off x="795772" y="1877051"/>
            <a:ext cx="6843300" cy="496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1800"/>
              <a:buNone/>
              <a:defRPr sz="1800" b="1" i="0">
                <a:solidFill>
                  <a:schemeClr val="accent1"/>
                </a:solidFil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9" name="Google Shape;249;g1ee18f42445_0_609"/>
          <p:cNvSpPr/>
          <p:nvPr/>
        </p:nvSpPr>
        <p:spPr>
          <a:xfrm>
            <a:off x="903223" y="1550951"/>
            <a:ext cx="3274100" cy="151162"/>
          </a:xfrm>
          <a:custGeom>
            <a:avLst/>
            <a:gdLst/>
            <a:ahLst/>
            <a:cxnLst/>
            <a:rect l="l" t="t" r="r" b="b"/>
            <a:pathLst>
              <a:path w="2447925" h="114300" extrusionOk="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50" name="Google Shape;250;g1ee18f42445_0_609"/>
          <p:cNvSpPr/>
          <p:nvPr/>
        </p:nvSpPr>
        <p:spPr>
          <a:xfrm>
            <a:off x="3899957" y="4662943"/>
            <a:ext cx="8285035" cy="760095"/>
          </a:xfrm>
          <a:custGeom>
            <a:avLst/>
            <a:gdLst/>
            <a:ahLst/>
            <a:cxnLst/>
            <a:rect l="l" t="t" r="r" b="b"/>
            <a:pathLst>
              <a:path w="6229350" h="571500" extrusionOk="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51" name="Google Shape;251;g1ee18f42445_0_609"/>
          <p:cNvSpPr/>
          <p:nvPr/>
        </p:nvSpPr>
        <p:spPr>
          <a:xfrm>
            <a:off x="3909848" y="4665641"/>
            <a:ext cx="8277071" cy="257213"/>
          </a:xfrm>
          <a:custGeom>
            <a:avLst/>
            <a:gdLst/>
            <a:ahLst/>
            <a:cxnLst/>
            <a:rect l="l" t="t" r="r" b="b"/>
            <a:pathLst>
              <a:path w="8277071" h="257213" extrusionOk="0">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52" name="Google Shape;252;g1ee18f42445_0_609"/>
          <p:cNvSpPr/>
          <p:nvPr/>
        </p:nvSpPr>
        <p:spPr>
          <a:xfrm>
            <a:off x="12186919" y="4665641"/>
            <a:ext cx="5081" cy="25380"/>
          </a:xfrm>
          <a:custGeom>
            <a:avLst/>
            <a:gdLst/>
            <a:ahLst/>
            <a:cxnLst/>
            <a:rect l="l" t="t" r="r" b="b"/>
            <a:pathLst>
              <a:path w="5081" h="25380" extrusionOk="0">
                <a:moveTo>
                  <a:pt x="0" y="0"/>
                </a:moveTo>
                <a:lnTo>
                  <a:pt x="5081" y="0"/>
                </a:lnTo>
                <a:lnTo>
                  <a:pt x="5081" y="25380"/>
                </a:lnTo>
                <a:lnTo>
                  <a:pt x="0" y="2538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53" name="Google Shape;253;g1ee18f42445_0_609"/>
          <p:cNvSpPr/>
          <p:nvPr/>
        </p:nvSpPr>
        <p:spPr>
          <a:xfrm>
            <a:off x="3905233" y="4922854"/>
            <a:ext cx="8286767" cy="513089"/>
          </a:xfrm>
          <a:custGeom>
            <a:avLst/>
            <a:gdLst/>
            <a:ahLst/>
            <a:cxnLst/>
            <a:rect l="l" t="t" r="r" b="b"/>
            <a:pathLst>
              <a:path w="8286767" h="513089" extrusionOk="0">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54" name="Google Shape;254;g1ee18f42445_0_609"/>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g1ee18f42445_0_609"/>
          <p:cNvSpPr txBox="1">
            <a:spLocks noGrp="1"/>
          </p:cNvSpPr>
          <p:nvPr>
            <p:ph type="ftr" idx="11"/>
          </p:nvPr>
        </p:nvSpPr>
        <p:spPr>
          <a:xfrm>
            <a:off x="812290" y="5816819"/>
            <a:ext cx="3398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6" name="Google Shape;256;g1ee18f42445_0_609"/>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7"/>
        <p:cNvGrpSpPr/>
        <p:nvPr/>
      </p:nvGrpSpPr>
      <p:grpSpPr>
        <a:xfrm>
          <a:off x="0" y="0"/>
          <a:ext cx="0" cy="0"/>
          <a:chOff x="0" y="0"/>
          <a:chExt cx="0" cy="0"/>
        </a:xfrm>
      </p:grpSpPr>
      <p:sp>
        <p:nvSpPr>
          <p:cNvPr id="258" name="Google Shape;258;g1ee18f42445_0_624"/>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59" name="Google Shape;259;g1ee18f42445_0_624"/>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60" name="Google Shape;260;g1ee18f42445_0_624"/>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g1ee18f42445_0_624"/>
          <p:cNvSpPr txBox="1">
            <a:spLocks noGrp="1"/>
          </p:cNvSpPr>
          <p:nvPr>
            <p:ph type="ftr" idx="11"/>
          </p:nvPr>
        </p:nvSpPr>
        <p:spPr>
          <a:xfrm>
            <a:off x="812290" y="579776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g1ee18f42445_0_624"/>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grpSp>
        <p:nvGrpSpPr>
          <p:cNvPr id="263" name="Google Shape;263;g1ee18f42445_0_624"/>
          <p:cNvGrpSpPr/>
          <p:nvPr/>
        </p:nvGrpSpPr>
        <p:grpSpPr>
          <a:xfrm>
            <a:off x="9999818" y="-7969"/>
            <a:ext cx="2199425" cy="1945482"/>
            <a:chOff x="9994666" y="-7969"/>
            <a:chExt cx="2199425" cy="1945482"/>
          </a:xfrm>
        </p:grpSpPr>
        <p:sp>
          <p:nvSpPr>
            <p:cNvPr id="264" name="Google Shape;264;g1ee18f42445_0_624"/>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65" name="Google Shape;265;g1ee18f42445_0_624"/>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66" name="Google Shape;266;g1ee18f42445_0_624"/>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67" name="Google Shape;267;g1ee18f42445_0_624"/>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68" name="Google Shape;268;g1ee18f42445_0_624"/>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69" name="Google Shape;269;g1ee18f42445_0_624"/>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270" name="Google Shape;270;g1ee18f42445_0_624"/>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1" name="Google Shape;271;g1ee18f42445_0_624"/>
          <p:cNvSpPr txBox="1">
            <a:spLocks noGrp="1"/>
          </p:cNvSpPr>
          <p:nvPr>
            <p:ph type="title"/>
          </p:nvPr>
        </p:nvSpPr>
        <p:spPr>
          <a:xfrm>
            <a:off x="838200" y="365126"/>
            <a:ext cx="9050400" cy="945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g1ee18f42445_0_624"/>
          <p:cNvSpPr/>
          <p:nvPr/>
        </p:nvSpPr>
        <p:spPr>
          <a:xfrm>
            <a:off x="838200" y="1492524"/>
            <a:ext cx="6156770" cy="151066"/>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73"/>
        <p:cNvGrpSpPr/>
        <p:nvPr/>
      </p:nvGrpSpPr>
      <p:grpSpPr>
        <a:xfrm>
          <a:off x="0" y="0"/>
          <a:ext cx="0" cy="0"/>
          <a:chOff x="0" y="0"/>
          <a:chExt cx="0" cy="0"/>
        </a:xfrm>
      </p:grpSpPr>
      <p:sp>
        <p:nvSpPr>
          <p:cNvPr id="274" name="Google Shape;274;g1ee18f42445_0_640"/>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75" name="Google Shape;275;g1ee18f42445_0_640"/>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76" name="Google Shape;276;g1ee18f42445_0_640"/>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1ee18f42445_0_640"/>
          <p:cNvSpPr txBox="1">
            <a:spLocks noGrp="1"/>
          </p:cNvSpPr>
          <p:nvPr>
            <p:ph type="ftr" idx="11"/>
          </p:nvPr>
        </p:nvSpPr>
        <p:spPr>
          <a:xfrm>
            <a:off x="812290" y="579776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8" name="Google Shape;278;g1ee18f42445_0_640"/>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grpSp>
        <p:nvGrpSpPr>
          <p:cNvPr id="279" name="Google Shape;279;g1ee18f42445_0_640"/>
          <p:cNvGrpSpPr/>
          <p:nvPr/>
        </p:nvGrpSpPr>
        <p:grpSpPr>
          <a:xfrm>
            <a:off x="9999818" y="-7969"/>
            <a:ext cx="2199425" cy="1945482"/>
            <a:chOff x="9994666" y="-7969"/>
            <a:chExt cx="2199425" cy="1945482"/>
          </a:xfrm>
        </p:grpSpPr>
        <p:sp>
          <p:nvSpPr>
            <p:cNvPr id="280" name="Google Shape;280;g1ee18f42445_0_640"/>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81" name="Google Shape;281;g1ee18f42445_0_640"/>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82" name="Google Shape;282;g1ee18f42445_0_640"/>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83" name="Google Shape;283;g1ee18f42445_0_640"/>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84" name="Google Shape;284;g1ee18f42445_0_640"/>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85" name="Google Shape;285;g1ee18f42445_0_640"/>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286" name="Google Shape;286;g1ee18f42445_0_640"/>
          <p:cNvSpPr txBox="1">
            <a:spLocks noGrp="1"/>
          </p:cNvSpPr>
          <p:nvPr>
            <p:ph type="title"/>
          </p:nvPr>
        </p:nvSpPr>
        <p:spPr>
          <a:xfrm>
            <a:off x="838200" y="365126"/>
            <a:ext cx="9050400" cy="945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7" name="Google Shape;287;g1ee18f42445_0_640"/>
          <p:cNvSpPr/>
          <p:nvPr/>
        </p:nvSpPr>
        <p:spPr>
          <a:xfrm>
            <a:off x="838200" y="1492524"/>
            <a:ext cx="6156770" cy="151066"/>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88" name="Google Shape;288;g1ee18f42445_0_640"/>
          <p:cNvSpPr txBox="1">
            <a:spLocks noGrp="1"/>
          </p:cNvSpPr>
          <p:nvPr>
            <p:ph type="body" idx="1"/>
          </p:nvPr>
        </p:nvSpPr>
        <p:spPr>
          <a:xfrm>
            <a:off x="839788" y="1825624"/>
            <a:ext cx="5157900" cy="4212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1800"/>
              <a:buNone/>
              <a:defRPr sz="1800" b="1"/>
            </a:lvl1pPr>
            <a:lvl2pPr marL="914400" lvl="1" indent="-228600" algn="l">
              <a:lnSpc>
                <a:spcPct val="90000"/>
              </a:lnSpc>
              <a:spcBef>
                <a:spcPts val="500"/>
              </a:spcBef>
              <a:spcAft>
                <a:spcPts val="0"/>
              </a:spcAft>
              <a:buClr>
                <a:schemeClr val="accent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chemeClr val="accent1"/>
              </a:buClr>
              <a:buSzPts val="1600"/>
              <a:buNone/>
              <a:defRPr sz="1600" b="1"/>
            </a:lvl4pPr>
            <a:lvl5pPr marL="2286000" lvl="4" indent="-228600" algn="l">
              <a:lnSpc>
                <a:spcPct val="90000"/>
              </a:lnSpc>
              <a:spcBef>
                <a:spcPts val="500"/>
              </a:spcBef>
              <a:spcAft>
                <a:spcPts val="0"/>
              </a:spcAft>
              <a:buClr>
                <a:schemeClr val="accen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89" name="Google Shape;289;g1ee18f42445_0_640"/>
          <p:cNvSpPr txBox="1">
            <a:spLocks noGrp="1"/>
          </p:cNvSpPr>
          <p:nvPr>
            <p:ph type="body" idx="2"/>
          </p:nvPr>
        </p:nvSpPr>
        <p:spPr>
          <a:xfrm>
            <a:off x="839788" y="2323458"/>
            <a:ext cx="5157900" cy="33876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g1ee18f42445_0_640"/>
          <p:cNvSpPr txBox="1">
            <a:spLocks noGrp="1"/>
          </p:cNvSpPr>
          <p:nvPr>
            <p:ph type="body" idx="3"/>
          </p:nvPr>
        </p:nvSpPr>
        <p:spPr>
          <a:xfrm>
            <a:off x="6172200" y="1828800"/>
            <a:ext cx="5183100" cy="4179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1800"/>
              <a:buNone/>
              <a:defRPr sz="1800" b="1"/>
            </a:lvl1pPr>
            <a:lvl2pPr marL="914400" lvl="1" indent="-228600" algn="l">
              <a:lnSpc>
                <a:spcPct val="90000"/>
              </a:lnSpc>
              <a:spcBef>
                <a:spcPts val="500"/>
              </a:spcBef>
              <a:spcAft>
                <a:spcPts val="0"/>
              </a:spcAft>
              <a:buClr>
                <a:schemeClr val="accent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chemeClr val="accent1"/>
              </a:buClr>
              <a:buSzPts val="1600"/>
              <a:buNone/>
              <a:defRPr sz="1600" b="1"/>
            </a:lvl4pPr>
            <a:lvl5pPr marL="2286000" lvl="4" indent="-228600" algn="l">
              <a:lnSpc>
                <a:spcPct val="90000"/>
              </a:lnSpc>
              <a:spcBef>
                <a:spcPts val="500"/>
              </a:spcBef>
              <a:spcAft>
                <a:spcPts val="0"/>
              </a:spcAft>
              <a:buClr>
                <a:schemeClr val="accen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1" name="Google Shape;291;g1ee18f42445_0_640"/>
          <p:cNvSpPr txBox="1">
            <a:spLocks noGrp="1"/>
          </p:cNvSpPr>
          <p:nvPr>
            <p:ph type="body" idx="4"/>
          </p:nvPr>
        </p:nvSpPr>
        <p:spPr>
          <a:xfrm>
            <a:off x="6172200" y="2323458"/>
            <a:ext cx="5183100" cy="33876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92"/>
        <p:cNvGrpSpPr/>
        <p:nvPr/>
      </p:nvGrpSpPr>
      <p:grpSpPr>
        <a:xfrm>
          <a:off x="0" y="0"/>
          <a:ext cx="0" cy="0"/>
          <a:chOff x="0" y="0"/>
          <a:chExt cx="0" cy="0"/>
        </a:xfrm>
      </p:grpSpPr>
      <p:sp>
        <p:nvSpPr>
          <p:cNvPr id="293" name="Google Shape;293;g1ee18f42445_0_659"/>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294" name="Google Shape;294;g1ee18f42445_0_659"/>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295" name="Google Shape;295;g1ee18f42445_0_659"/>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g1ee18f42445_0_659"/>
          <p:cNvSpPr txBox="1">
            <a:spLocks noGrp="1"/>
          </p:cNvSpPr>
          <p:nvPr>
            <p:ph type="ftr" idx="11"/>
          </p:nvPr>
        </p:nvSpPr>
        <p:spPr>
          <a:xfrm>
            <a:off x="812290" y="579776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g1ee18f42445_0_659"/>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grpSp>
        <p:nvGrpSpPr>
          <p:cNvPr id="298" name="Google Shape;298;g1ee18f42445_0_659"/>
          <p:cNvGrpSpPr/>
          <p:nvPr/>
        </p:nvGrpSpPr>
        <p:grpSpPr>
          <a:xfrm>
            <a:off x="9999818" y="-7969"/>
            <a:ext cx="2199425" cy="1945482"/>
            <a:chOff x="9994666" y="-7969"/>
            <a:chExt cx="2199425" cy="1945482"/>
          </a:xfrm>
        </p:grpSpPr>
        <p:sp>
          <p:nvSpPr>
            <p:cNvPr id="299" name="Google Shape;299;g1ee18f42445_0_659"/>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00" name="Google Shape;300;g1ee18f42445_0_659"/>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01" name="Google Shape;301;g1ee18f42445_0_659"/>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02" name="Google Shape;302;g1ee18f42445_0_659"/>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03" name="Google Shape;303;g1ee18f42445_0_659"/>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04" name="Google Shape;304;g1ee18f42445_0_659"/>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305" name="Google Shape;305;g1ee18f42445_0_659"/>
          <p:cNvSpPr txBox="1">
            <a:spLocks noGrp="1"/>
          </p:cNvSpPr>
          <p:nvPr>
            <p:ph type="title"/>
          </p:nvPr>
        </p:nvSpPr>
        <p:spPr>
          <a:xfrm>
            <a:off x="838200" y="365126"/>
            <a:ext cx="9050400" cy="9456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g1ee18f42445_0_659"/>
          <p:cNvSpPr/>
          <p:nvPr/>
        </p:nvSpPr>
        <p:spPr>
          <a:xfrm>
            <a:off x="838200" y="1492524"/>
            <a:ext cx="6156770" cy="151066"/>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07" name="Google Shape;307;g1ee18f42445_0_659"/>
          <p:cNvSpPr txBox="1">
            <a:spLocks noGrp="1"/>
          </p:cNvSpPr>
          <p:nvPr>
            <p:ph type="body" idx="1"/>
          </p:nvPr>
        </p:nvSpPr>
        <p:spPr>
          <a:xfrm>
            <a:off x="838200" y="1825625"/>
            <a:ext cx="5181600" cy="38853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8" name="Google Shape;308;g1ee18f42445_0_659"/>
          <p:cNvSpPr txBox="1">
            <a:spLocks noGrp="1"/>
          </p:cNvSpPr>
          <p:nvPr>
            <p:ph type="body" idx="2"/>
          </p:nvPr>
        </p:nvSpPr>
        <p:spPr>
          <a:xfrm>
            <a:off x="6198110" y="1825624"/>
            <a:ext cx="5181600" cy="39291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309"/>
        <p:cNvGrpSpPr/>
        <p:nvPr/>
      </p:nvGrpSpPr>
      <p:grpSpPr>
        <a:xfrm>
          <a:off x="0" y="0"/>
          <a:ext cx="0" cy="0"/>
          <a:chOff x="0" y="0"/>
          <a:chExt cx="0" cy="0"/>
        </a:xfrm>
      </p:grpSpPr>
      <p:sp>
        <p:nvSpPr>
          <p:cNvPr id="310" name="Google Shape;310;g1ee18f42445_0_676"/>
          <p:cNvSpPr>
            <a:spLocks noGrp="1"/>
          </p:cNvSpPr>
          <p:nvPr>
            <p:ph type="pic" idx="2"/>
          </p:nvPr>
        </p:nvSpPr>
        <p:spPr>
          <a:xfrm>
            <a:off x="5775856" y="532519"/>
            <a:ext cx="6416100" cy="4534800"/>
          </a:xfrm>
          <a:prstGeom prst="rect">
            <a:avLst/>
          </a:prstGeom>
          <a:noFill/>
          <a:ln>
            <a:noFill/>
          </a:ln>
        </p:spPr>
      </p:sp>
      <p:sp>
        <p:nvSpPr>
          <p:cNvPr id="311" name="Google Shape;311;g1ee18f42445_0_676"/>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12" name="Google Shape;312;g1ee18f42445_0_676"/>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13" name="Google Shape;313;g1ee18f42445_0_676"/>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4" name="Google Shape;314;g1ee18f42445_0_676"/>
          <p:cNvSpPr txBox="1">
            <a:spLocks noGrp="1"/>
          </p:cNvSpPr>
          <p:nvPr>
            <p:ph type="ftr" idx="11"/>
          </p:nvPr>
        </p:nvSpPr>
        <p:spPr>
          <a:xfrm>
            <a:off x="812290" y="5797769"/>
            <a:ext cx="3908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5" name="Google Shape;315;g1ee18f42445_0_676"/>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16" name="Google Shape;316;g1ee18f42445_0_676"/>
          <p:cNvSpPr/>
          <p:nvPr/>
        </p:nvSpPr>
        <p:spPr>
          <a:xfrm>
            <a:off x="10413777" y="4433244"/>
            <a:ext cx="1782599" cy="30316"/>
          </a:xfrm>
          <a:custGeom>
            <a:avLst/>
            <a:gdLst/>
            <a:ahLst/>
            <a:cxnLst/>
            <a:rect l="l" t="t" r="r" b="b"/>
            <a:pathLst>
              <a:path w="1782599" h="30316" extrusionOk="0">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17" name="Google Shape;317;g1ee18f42445_0_676"/>
          <p:cNvSpPr/>
          <p:nvPr/>
        </p:nvSpPr>
        <p:spPr>
          <a:xfrm>
            <a:off x="887582" y="2045662"/>
            <a:ext cx="3785313" cy="165304"/>
          </a:xfrm>
          <a:custGeom>
            <a:avLst/>
            <a:gdLst/>
            <a:ahLst/>
            <a:cxnLst/>
            <a:rect l="l" t="t" r="r" b="b"/>
            <a:pathLst>
              <a:path w="3785313" h="165304" extrusionOk="0">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18" name="Google Shape;318;g1ee18f42445_0_676"/>
          <p:cNvSpPr/>
          <p:nvPr/>
        </p:nvSpPr>
        <p:spPr>
          <a:xfrm>
            <a:off x="10416941" y="4161024"/>
            <a:ext cx="1786223" cy="542687"/>
          </a:xfrm>
          <a:custGeom>
            <a:avLst/>
            <a:gdLst/>
            <a:ahLst/>
            <a:cxnLst/>
            <a:rect l="l" t="t" r="r" b="b"/>
            <a:pathLst>
              <a:path w="1343025" h="409575" extrusionOk="0">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19" name="Google Shape;319;g1ee18f42445_0_676"/>
          <p:cNvSpPr/>
          <p:nvPr/>
        </p:nvSpPr>
        <p:spPr>
          <a:xfrm>
            <a:off x="8607090" y="4437664"/>
            <a:ext cx="3597783" cy="921306"/>
          </a:xfrm>
          <a:custGeom>
            <a:avLst/>
            <a:gdLst/>
            <a:ahLst/>
            <a:cxnLst/>
            <a:rect l="l" t="t" r="r" b="b"/>
            <a:pathLst>
              <a:path w="2705100" h="695325" extrusionOk="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20" name="Google Shape;320;g1ee18f42445_0_676"/>
          <p:cNvSpPr txBox="1">
            <a:spLocks noGrp="1"/>
          </p:cNvSpPr>
          <p:nvPr>
            <p:ph type="title"/>
          </p:nvPr>
        </p:nvSpPr>
        <p:spPr>
          <a:xfrm>
            <a:off x="839788" y="457200"/>
            <a:ext cx="3932100" cy="144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Source Sans Pro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g1ee18f42445_0_676"/>
          <p:cNvSpPr txBox="1">
            <a:spLocks noGrp="1"/>
          </p:cNvSpPr>
          <p:nvPr>
            <p:ph type="body" idx="1"/>
          </p:nvPr>
        </p:nvSpPr>
        <p:spPr>
          <a:xfrm>
            <a:off x="839788" y="2356700"/>
            <a:ext cx="3932100" cy="3512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accent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chemeClr val="accent1"/>
              </a:buClr>
              <a:buSzPts val="1000"/>
              <a:buNone/>
              <a:defRPr sz="1000"/>
            </a:lvl4pPr>
            <a:lvl5pPr marL="2286000" lvl="4" indent="-228600" algn="l">
              <a:lnSpc>
                <a:spcPct val="90000"/>
              </a:lnSpc>
              <a:spcBef>
                <a:spcPts val="500"/>
              </a:spcBef>
              <a:spcAft>
                <a:spcPts val="0"/>
              </a:spcAft>
              <a:buClr>
                <a:schemeClr val="accen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omparison with Subtitle">
  <p:cSld name="1_Comparison with Subtitle">
    <p:spTree>
      <p:nvGrpSpPr>
        <p:cNvPr id="1" name="Shape 31"/>
        <p:cNvGrpSpPr/>
        <p:nvPr/>
      </p:nvGrpSpPr>
      <p:grpSpPr>
        <a:xfrm>
          <a:off x="0" y="0"/>
          <a:ext cx="0" cy="0"/>
          <a:chOff x="0" y="0"/>
          <a:chExt cx="0" cy="0"/>
        </a:xfrm>
      </p:grpSpPr>
      <p:sp>
        <p:nvSpPr>
          <p:cNvPr id="32" name="Google Shape;32;g1ee18f42445_0_398"/>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3" name="Google Shape;33;g1ee18f42445_0_398"/>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4" name="Google Shape;34;g1ee18f42445_0_398"/>
          <p:cNvSpPr txBox="1">
            <a:spLocks noGrp="1"/>
          </p:cNvSpPr>
          <p:nvPr>
            <p:ph type="title"/>
          </p:nvPr>
        </p:nvSpPr>
        <p:spPr>
          <a:xfrm>
            <a:off x="831850" y="781050"/>
            <a:ext cx="10515600" cy="676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g1ee18f42445_0_398"/>
          <p:cNvSpPr txBox="1">
            <a:spLocks noGrp="1"/>
          </p:cNvSpPr>
          <p:nvPr>
            <p:ph type="body" idx="1"/>
          </p:nvPr>
        </p:nvSpPr>
        <p:spPr>
          <a:xfrm>
            <a:off x="993286" y="2060372"/>
            <a:ext cx="4183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36" name="Google Shape;36;g1ee18f42445_0_398"/>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g1ee18f42445_0_398"/>
          <p:cNvSpPr txBox="1">
            <a:spLocks noGrp="1"/>
          </p:cNvSpPr>
          <p:nvPr>
            <p:ph type="ftr" idx="11"/>
          </p:nvPr>
        </p:nvSpPr>
        <p:spPr>
          <a:xfrm>
            <a:off x="812290" y="579776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g1ee18f42445_0_398"/>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9" name="Google Shape;39;g1ee18f42445_0_398"/>
          <p:cNvSpPr/>
          <p:nvPr/>
        </p:nvSpPr>
        <p:spPr>
          <a:xfrm>
            <a:off x="830066" y="1598443"/>
            <a:ext cx="6156769" cy="151067"/>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0" name="Google Shape;40;g1ee18f42445_0_398"/>
          <p:cNvSpPr txBox="1">
            <a:spLocks noGrp="1"/>
          </p:cNvSpPr>
          <p:nvPr>
            <p:ph type="body" idx="2"/>
          </p:nvPr>
        </p:nvSpPr>
        <p:spPr>
          <a:xfrm>
            <a:off x="6155960" y="2060372"/>
            <a:ext cx="4183800" cy="365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1" name="Google Shape;41;g1ee18f42445_0_398"/>
          <p:cNvSpPr txBox="1">
            <a:spLocks noGrp="1"/>
          </p:cNvSpPr>
          <p:nvPr>
            <p:ph type="body" idx="3"/>
          </p:nvPr>
        </p:nvSpPr>
        <p:spPr>
          <a:xfrm>
            <a:off x="811311" y="2395024"/>
            <a:ext cx="4365600" cy="23337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g1ee18f42445_0_398"/>
          <p:cNvSpPr txBox="1">
            <a:spLocks noGrp="1"/>
          </p:cNvSpPr>
          <p:nvPr>
            <p:ph type="body" idx="4"/>
          </p:nvPr>
        </p:nvSpPr>
        <p:spPr>
          <a:xfrm>
            <a:off x="5973985" y="2395024"/>
            <a:ext cx="4365600" cy="23337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3" name="Google Shape;43;g1ee18f42445_0_398"/>
          <p:cNvGrpSpPr/>
          <p:nvPr/>
        </p:nvGrpSpPr>
        <p:grpSpPr>
          <a:xfrm>
            <a:off x="9999818" y="-7969"/>
            <a:ext cx="2199425" cy="1945482"/>
            <a:chOff x="9994666" y="-7969"/>
            <a:chExt cx="2199425" cy="1945482"/>
          </a:xfrm>
        </p:grpSpPr>
        <p:sp>
          <p:nvSpPr>
            <p:cNvPr id="44" name="Google Shape;44;g1ee18f42445_0_398"/>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5" name="Google Shape;45;g1ee18f42445_0_398"/>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6" name="Google Shape;46;g1ee18f42445_0_398"/>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7" name="Google Shape;47;g1ee18f42445_0_398"/>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8" name="Google Shape;48;g1ee18f42445_0_398"/>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9" name="Google Shape;49;g1ee18f42445_0_398"/>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322"/>
        <p:cNvGrpSpPr/>
        <p:nvPr/>
      </p:nvGrpSpPr>
      <p:grpSpPr>
        <a:xfrm>
          <a:off x="0" y="0"/>
          <a:ext cx="0" cy="0"/>
          <a:chOff x="0" y="0"/>
          <a:chExt cx="0" cy="0"/>
        </a:xfrm>
      </p:grpSpPr>
      <p:sp>
        <p:nvSpPr>
          <p:cNvPr id="323" name="Google Shape;323;g1ee18f42445_0_689"/>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24" name="Google Shape;324;g1ee18f42445_0_689"/>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25" name="Google Shape;325;g1ee18f42445_0_689"/>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g1ee18f42445_0_689"/>
          <p:cNvSpPr txBox="1">
            <a:spLocks noGrp="1"/>
          </p:cNvSpPr>
          <p:nvPr>
            <p:ph type="ftr" idx="11"/>
          </p:nvPr>
        </p:nvSpPr>
        <p:spPr>
          <a:xfrm>
            <a:off x="812290" y="5797769"/>
            <a:ext cx="3908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g1ee18f42445_0_689"/>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28" name="Google Shape;328;g1ee18f42445_0_689"/>
          <p:cNvSpPr/>
          <p:nvPr/>
        </p:nvSpPr>
        <p:spPr>
          <a:xfrm>
            <a:off x="10413777" y="4433244"/>
            <a:ext cx="1782599" cy="30316"/>
          </a:xfrm>
          <a:custGeom>
            <a:avLst/>
            <a:gdLst/>
            <a:ahLst/>
            <a:cxnLst/>
            <a:rect l="l" t="t" r="r" b="b"/>
            <a:pathLst>
              <a:path w="1782599" h="30316" extrusionOk="0">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29" name="Google Shape;329;g1ee18f42445_0_689"/>
          <p:cNvSpPr/>
          <p:nvPr/>
        </p:nvSpPr>
        <p:spPr>
          <a:xfrm>
            <a:off x="887582" y="2045662"/>
            <a:ext cx="3785313" cy="165304"/>
          </a:xfrm>
          <a:custGeom>
            <a:avLst/>
            <a:gdLst/>
            <a:ahLst/>
            <a:cxnLst/>
            <a:rect l="l" t="t" r="r" b="b"/>
            <a:pathLst>
              <a:path w="3785313" h="165304" extrusionOk="0">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30" name="Google Shape;330;g1ee18f42445_0_689"/>
          <p:cNvSpPr/>
          <p:nvPr/>
        </p:nvSpPr>
        <p:spPr>
          <a:xfrm>
            <a:off x="10416941" y="4161024"/>
            <a:ext cx="1786223" cy="542687"/>
          </a:xfrm>
          <a:custGeom>
            <a:avLst/>
            <a:gdLst/>
            <a:ahLst/>
            <a:cxnLst/>
            <a:rect l="l" t="t" r="r" b="b"/>
            <a:pathLst>
              <a:path w="1343025" h="409575" extrusionOk="0">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31" name="Google Shape;331;g1ee18f42445_0_689"/>
          <p:cNvSpPr/>
          <p:nvPr/>
        </p:nvSpPr>
        <p:spPr>
          <a:xfrm>
            <a:off x="8607090" y="4437664"/>
            <a:ext cx="3597783" cy="921306"/>
          </a:xfrm>
          <a:custGeom>
            <a:avLst/>
            <a:gdLst/>
            <a:ahLst/>
            <a:cxnLst/>
            <a:rect l="l" t="t" r="r" b="b"/>
            <a:pathLst>
              <a:path w="2705100" h="695325" extrusionOk="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32" name="Google Shape;332;g1ee18f42445_0_689"/>
          <p:cNvSpPr txBox="1">
            <a:spLocks noGrp="1"/>
          </p:cNvSpPr>
          <p:nvPr>
            <p:ph type="title"/>
          </p:nvPr>
        </p:nvSpPr>
        <p:spPr>
          <a:xfrm>
            <a:off x="839788" y="457200"/>
            <a:ext cx="3932100" cy="1442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Source Sans Pro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3" name="Google Shape;333;g1ee18f42445_0_689"/>
          <p:cNvSpPr txBox="1">
            <a:spLocks noGrp="1"/>
          </p:cNvSpPr>
          <p:nvPr>
            <p:ph type="body" idx="1"/>
          </p:nvPr>
        </p:nvSpPr>
        <p:spPr>
          <a:xfrm>
            <a:off x="839788" y="2356700"/>
            <a:ext cx="3932100" cy="3512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accent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chemeClr val="accent1"/>
              </a:buClr>
              <a:buSzPts val="1000"/>
              <a:buNone/>
              <a:defRPr sz="1000"/>
            </a:lvl4pPr>
            <a:lvl5pPr marL="2286000" lvl="4" indent="-228600" algn="l">
              <a:lnSpc>
                <a:spcPct val="90000"/>
              </a:lnSpc>
              <a:spcBef>
                <a:spcPts val="500"/>
              </a:spcBef>
              <a:spcAft>
                <a:spcPts val="0"/>
              </a:spcAft>
              <a:buClr>
                <a:schemeClr val="accen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34" name="Google Shape;334;g1ee18f42445_0_689"/>
          <p:cNvSpPr txBox="1">
            <a:spLocks noGrp="1"/>
          </p:cNvSpPr>
          <p:nvPr>
            <p:ph type="body" idx="2"/>
          </p:nvPr>
        </p:nvSpPr>
        <p:spPr>
          <a:xfrm>
            <a:off x="5183188" y="457201"/>
            <a:ext cx="6653100" cy="540390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1"/>
              </a:buClr>
              <a:buSzPts val="2000"/>
              <a:buChar char="•"/>
              <a:defRPr sz="2000"/>
            </a:lvl1pPr>
            <a:lvl2pPr marL="914400" lvl="1" indent="-342900" algn="l">
              <a:lnSpc>
                <a:spcPct val="90000"/>
              </a:lnSpc>
              <a:spcBef>
                <a:spcPts val="500"/>
              </a:spcBef>
              <a:spcAft>
                <a:spcPts val="0"/>
              </a:spcAft>
              <a:buClr>
                <a:schemeClr val="accent1"/>
              </a:buClr>
              <a:buSzPts val="1800"/>
              <a:buChar char="•"/>
              <a:defRPr sz="1800"/>
            </a:lvl2pPr>
            <a:lvl3pPr marL="1371600" lvl="2" indent="-330200" algn="l">
              <a:lnSpc>
                <a:spcPct val="90000"/>
              </a:lnSpc>
              <a:spcBef>
                <a:spcPts val="500"/>
              </a:spcBef>
              <a:spcAft>
                <a:spcPts val="0"/>
              </a:spcAft>
              <a:buClr>
                <a:schemeClr val="accent1"/>
              </a:buClr>
              <a:buSzPts val="1600"/>
              <a:buChar char="•"/>
              <a:defRPr sz="1600"/>
            </a:lvl3pPr>
            <a:lvl4pPr marL="1828800" lvl="3" indent="-317500" algn="l">
              <a:lnSpc>
                <a:spcPct val="90000"/>
              </a:lnSpc>
              <a:spcBef>
                <a:spcPts val="500"/>
              </a:spcBef>
              <a:spcAft>
                <a:spcPts val="0"/>
              </a:spcAft>
              <a:buClr>
                <a:schemeClr val="accent1"/>
              </a:buClr>
              <a:buSzPts val="1400"/>
              <a:buChar char="•"/>
              <a:defRPr sz="1400"/>
            </a:lvl4pPr>
            <a:lvl5pPr marL="2286000" lvl="4" indent="-317500" algn="l">
              <a:lnSpc>
                <a:spcPct val="90000"/>
              </a:lnSpc>
              <a:spcBef>
                <a:spcPts val="500"/>
              </a:spcBef>
              <a:spcAft>
                <a:spcPts val="0"/>
              </a:spcAft>
              <a:buClr>
                <a:schemeClr val="accent1"/>
              </a:buClr>
              <a:buSzPts val="1400"/>
              <a:buChar char="•"/>
              <a:defRPr sz="1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341"/>
        <p:cNvGrpSpPr/>
        <p:nvPr/>
      </p:nvGrpSpPr>
      <p:grpSpPr>
        <a:xfrm>
          <a:off x="0" y="0"/>
          <a:ext cx="0" cy="0"/>
          <a:chOff x="0" y="0"/>
          <a:chExt cx="0" cy="0"/>
        </a:xfrm>
      </p:grpSpPr>
      <p:sp>
        <p:nvSpPr>
          <p:cNvPr id="342" name="Google Shape;342;p64"/>
          <p:cNvSpPr>
            <a:spLocks noGrp="1"/>
          </p:cNvSpPr>
          <p:nvPr>
            <p:ph type="pic" idx="2"/>
          </p:nvPr>
        </p:nvSpPr>
        <p:spPr>
          <a:xfrm>
            <a:off x="5771770" y="1483675"/>
            <a:ext cx="6421408" cy="3438427"/>
          </a:xfrm>
          <a:prstGeom prst="rect">
            <a:avLst/>
          </a:prstGeom>
          <a:noFill/>
          <a:ln>
            <a:noFill/>
          </a:ln>
        </p:spPr>
      </p:sp>
      <p:sp>
        <p:nvSpPr>
          <p:cNvPr id="343" name="Google Shape;343;p64"/>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44" name="Google Shape;344;p64"/>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45" name="Google Shape;345;p64"/>
          <p:cNvSpPr txBox="1">
            <a:spLocks noGrp="1"/>
          </p:cNvSpPr>
          <p:nvPr>
            <p:ph type="title"/>
          </p:nvPr>
        </p:nvSpPr>
        <p:spPr>
          <a:xfrm>
            <a:off x="815853" y="1231900"/>
            <a:ext cx="4503295" cy="78263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Source Sans Pro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64"/>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64"/>
          <p:cNvSpPr txBox="1">
            <a:spLocks noGrp="1"/>
          </p:cNvSpPr>
          <p:nvPr>
            <p:ph type="ftr" idx="11"/>
          </p:nvPr>
        </p:nvSpPr>
        <p:spPr>
          <a:xfrm>
            <a:off x="812290" y="5797769"/>
            <a:ext cx="390879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64"/>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49" name="Google Shape;349;p64"/>
          <p:cNvSpPr txBox="1">
            <a:spLocks noGrp="1"/>
          </p:cNvSpPr>
          <p:nvPr>
            <p:ph type="body" idx="1"/>
          </p:nvPr>
        </p:nvSpPr>
        <p:spPr>
          <a:xfrm>
            <a:off x="830067" y="3889184"/>
            <a:ext cx="4548187" cy="1708223"/>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Font typeface="Arial"/>
              <a:buChar char="•"/>
              <a:defRPr sz="1400" b="0" i="0">
                <a:solidFill>
                  <a:srgbClr val="5578B6"/>
                </a:solidFill>
              </a:defRPr>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0" name="Google Shape;350;p64"/>
          <p:cNvSpPr/>
          <p:nvPr/>
        </p:nvSpPr>
        <p:spPr>
          <a:xfrm>
            <a:off x="10413777" y="4433244"/>
            <a:ext cx="1782599" cy="30316"/>
          </a:xfrm>
          <a:custGeom>
            <a:avLst/>
            <a:gdLst/>
            <a:ahLst/>
            <a:cxnLst/>
            <a:rect l="l" t="t" r="r" b="b"/>
            <a:pathLst>
              <a:path w="1782599" h="30316" extrusionOk="0">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51" name="Google Shape;351;p64"/>
          <p:cNvSpPr/>
          <p:nvPr/>
        </p:nvSpPr>
        <p:spPr>
          <a:xfrm>
            <a:off x="12193179" y="4156602"/>
            <a:ext cx="3197" cy="25264"/>
          </a:xfrm>
          <a:custGeom>
            <a:avLst/>
            <a:gdLst/>
            <a:ahLst/>
            <a:cxnLst/>
            <a:rect l="l" t="t" r="r" b="b"/>
            <a:pathLst>
              <a:path w="3197" h="25264" extrusionOk="0">
                <a:moveTo>
                  <a:pt x="0" y="0"/>
                </a:moveTo>
                <a:lnTo>
                  <a:pt x="3197" y="0"/>
                </a:lnTo>
                <a:lnTo>
                  <a:pt x="3197" y="25264"/>
                </a:lnTo>
                <a:lnTo>
                  <a:pt x="0" y="25264"/>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52" name="Google Shape;352;p64"/>
          <p:cNvSpPr/>
          <p:nvPr/>
        </p:nvSpPr>
        <p:spPr>
          <a:xfrm>
            <a:off x="12193179" y="4682093"/>
            <a:ext cx="3197" cy="25264"/>
          </a:xfrm>
          <a:custGeom>
            <a:avLst/>
            <a:gdLst/>
            <a:ahLst/>
            <a:cxnLst/>
            <a:rect l="l" t="t" r="r" b="b"/>
            <a:pathLst>
              <a:path w="3197" h="25264" extrusionOk="0">
                <a:moveTo>
                  <a:pt x="0" y="0"/>
                </a:moveTo>
                <a:lnTo>
                  <a:pt x="3197" y="0"/>
                </a:lnTo>
                <a:lnTo>
                  <a:pt x="3197" y="25264"/>
                </a:lnTo>
                <a:lnTo>
                  <a:pt x="0" y="25264"/>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53" name="Google Shape;353;p64"/>
          <p:cNvSpPr txBox="1">
            <a:spLocks noGrp="1"/>
          </p:cNvSpPr>
          <p:nvPr>
            <p:ph type="body" idx="3"/>
          </p:nvPr>
        </p:nvSpPr>
        <p:spPr>
          <a:xfrm>
            <a:off x="811115" y="2374900"/>
            <a:ext cx="4565650" cy="701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4" name="Google Shape;354;p64"/>
          <p:cNvSpPr txBox="1">
            <a:spLocks noGrp="1"/>
          </p:cNvSpPr>
          <p:nvPr>
            <p:ph type="body" idx="4"/>
          </p:nvPr>
        </p:nvSpPr>
        <p:spPr>
          <a:xfrm>
            <a:off x="811115" y="3165301"/>
            <a:ext cx="4583113" cy="6895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78B6"/>
              </a:buClr>
              <a:buSzPts val="1400"/>
              <a:buNone/>
              <a:defRPr sz="1400">
                <a:solidFill>
                  <a:srgbClr val="5578B6"/>
                </a:solidFill>
              </a:defRPr>
            </a:lvl1pPr>
            <a:lvl2pPr marL="914400" lvl="1" indent="-228600" algn="l">
              <a:lnSpc>
                <a:spcPct val="90000"/>
              </a:lnSpc>
              <a:spcBef>
                <a:spcPts val="500"/>
              </a:spcBef>
              <a:spcAft>
                <a:spcPts val="0"/>
              </a:spcAft>
              <a:buClr>
                <a:srgbClr val="7D98C6"/>
              </a:buClr>
              <a:buSzPts val="1400"/>
              <a:buNone/>
              <a:defRPr sz="1400">
                <a:solidFill>
                  <a:srgbClr val="7D98C6"/>
                </a:solidFill>
              </a:defRPr>
            </a:lvl2pPr>
            <a:lvl3pPr marL="1371600" lvl="2" indent="-228600" algn="l">
              <a:lnSpc>
                <a:spcPct val="90000"/>
              </a:lnSpc>
              <a:spcBef>
                <a:spcPts val="500"/>
              </a:spcBef>
              <a:spcAft>
                <a:spcPts val="0"/>
              </a:spcAft>
              <a:buClr>
                <a:srgbClr val="7D98C6"/>
              </a:buClr>
              <a:buSzPts val="1400"/>
              <a:buNone/>
              <a:defRPr sz="1400">
                <a:solidFill>
                  <a:srgbClr val="7D98C6"/>
                </a:solidFill>
              </a:defRPr>
            </a:lvl3pPr>
            <a:lvl4pPr marL="1828800" lvl="3" indent="-228600" algn="l">
              <a:lnSpc>
                <a:spcPct val="90000"/>
              </a:lnSpc>
              <a:spcBef>
                <a:spcPts val="500"/>
              </a:spcBef>
              <a:spcAft>
                <a:spcPts val="0"/>
              </a:spcAft>
              <a:buClr>
                <a:srgbClr val="7D98C6"/>
              </a:buClr>
              <a:buSzPts val="1400"/>
              <a:buNone/>
              <a:defRPr sz="1400">
                <a:solidFill>
                  <a:srgbClr val="7D98C6"/>
                </a:solidFill>
              </a:defRPr>
            </a:lvl4pPr>
            <a:lvl5pPr marL="2286000" lvl="4" indent="-228600" algn="l">
              <a:lnSpc>
                <a:spcPct val="90000"/>
              </a:lnSpc>
              <a:spcBef>
                <a:spcPts val="500"/>
              </a:spcBef>
              <a:spcAft>
                <a:spcPts val="0"/>
              </a:spcAft>
              <a:buClr>
                <a:srgbClr val="7D98C6"/>
              </a:buClr>
              <a:buSzPts val="1400"/>
              <a:buNone/>
              <a:defRPr sz="1400">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55" name="Google Shape;355;p64"/>
          <p:cNvSpPr/>
          <p:nvPr/>
        </p:nvSpPr>
        <p:spPr>
          <a:xfrm>
            <a:off x="887582" y="2045662"/>
            <a:ext cx="3785313" cy="165305"/>
          </a:xfrm>
          <a:custGeom>
            <a:avLst/>
            <a:gdLst/>
            <a:ahLst/>
            <a:cxnLst/>
            <a:rect l="l" t="t" r="r" b="b"/>
            <a:pathLst>
              <a:path w="3785313" h="165304" extrusionOk="0">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56" name="Google Shape;356;p64"/>
          <p:cNvSpPr/>
          <p:nvPr/>
        </p:nvSpPr>
        <p:spPr>
          <a:xfrm>
            <a:off x="10416941" y="4161024"/>
            <a:ext cx="1785131" cy="543175"/>
          </a:xfrm>
          <a:custGeom>
            <a:avLst/>
            <a:gdLst/>
            <a:ahLst/>
            <a:cxnLst/>
            <a:rect l="l" t="t" r="r" b="b"/>
            <a:pathLst>
              <a:path w="1343025" h="409575" extrusionOk="0">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57" name="Google Shape;357;p64"/>
          <p:cNvSpPr/>
          <p:nvPr/>
        </p:nvSpPr>
        <p:spPr>
          <a:xfrm>
            <a:off x="8607090" y="4437664"/>
            <a:ext cx="3595584" cy="922135"/>
          </a:xfrm>
          <a:custGeom>
            <a:avLst/>
            <a:gdLst/>
            <a:ahLst/>
            <a:cxnLst/>
            <a:rect l="l" t="t" r="r" b="b"/>
            <a:pathLst>
              <a:path w="2705100" h="695325" extrusionOk="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Content and Image">
  <p:cSld name="Title, Subtitle, Content and Image">
    <p:spTree>
      <p:nvGrpSpPr>
        <p:cNvPr id="1" name="Shape 358"/>
        <p:cNvGrpSpPr/>
        <p:nvPr/>
      </p:nvGrpSpPr>
      <p:grpSpPr>
        <a:xfrm>
          <a:off x="0" y="0"/>
          <a:ext cx="0" cy="0"/>
          <a:chOff x="0" y="0"/>
          <a:chExt cx="0" cy="0"/>
        </a:xfrm>
      </p:grpSpPr>
      <p:sp>
        <p:nvSpPr>
          <p:cNvPr id="359" name="Google Shape;359;p65"/>
          <p:cNvSpPr>
            <a:spLocks noGrp="1"/>
          </p:cNvSpPr>
          <p:nvPr>
            <p:ph type="pic" idx="2"/>
          </p:nvPr>
        </p:nvSpPr>
        <p:spPr>
          <a:xfrm>
            <a:off x="1396781" y="0"/>
            <a:ext cx="3894833" cy="5656330"/>
          </a:xfrm>
          <a:prstGeom prst="rect">
            <a:avLst/>
          </a:prstGeom>
          <a:noFill/>
          <a:ln>
            <a:noFill/>
          </a:ln>
        </p:spPr>
      </p:sp>
      <p:sp>
        <p:nvSpPr>
          <p:cNvPr id="360" name="Google Shape;360;p65"/>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61" name="Google Shape;361;p65"/>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62" name="Google Shape;362;p65"/>
          <p:cNvSpPr txBox="1">
            <a:spLocks noGrp="1"/>
          </p:cNvSpPr>
          <p:nvPr>
            <p:ph type="title"/>
          </p:nvPr>
        </p:nvSpPr>
        <p:spPr>
          <a:xfrm>
            <a:off x="6574442" y="919706"/>
            <a:ext cx="4900017" cy="770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Source Sans Pro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65"/>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p65"/>
          <p:cNvSpPr txBox="1">
            <a:spLocks noGrp="1"/>
          </p:cNvSpPr>
          <p:nvPr>
            <p:ph type="ftr" idx="11"/>
          </p:nvPr>
        </p:nvSpPr>
        <p:spPr>
          <a:xfrm>
            <a:off x="812290" y="5797769"/>
            <a:ext cx="390879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65"/>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66" name="Google Shape;366;p65"/>
          <p:cNvSpPr/>
          <p:nvPr/>
        </p:nvSpPr>
        <p:spPr>
          <a:xfrm>
            <a:off x="5492146" y="-12675"/>
            <a:ext cx="545708" cy="3819957"/>
          </a:xfrm>
          <a:custGeom>
            <a:avLst/>
            <a:gdLst/>
            <a:ahLst/>
            <a:cxnLst/>
            <a:rect l="l" t="t" r="r" b="b"/>
            <a:pathLst>
              <a:path w="545708" h="3819957" extrusionOk="0">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67" name="Google Shape;367;p65"/>
          <p:cNvSpPr/>
          <p:nvPr/>
        </p:nvSpPr>
        <p:spPr>
          <a:xfrm>
            <a:off x="5479455" y="-12675"/>
            <a:ext cx="571090" cy="3832648"/>
          </a:xfrm>
          <a:custGeom>
            <a:avLst/>
            <a:gdLst/>
            <a:ahLst/>
            <a:cxnLst/>
            <a:rect l="l" t="t" r="r" b="b"/>
            <a:pathLst>
              <a:path w="571089" h="3832648" extrusionOk="0">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68" name="Google Shape;368;p65"/>
          <p:cNvSpPr txBox="1">
            <a:spLocks noGrp="1"/>
          </p:cNvSpPr>
          <p:nvPr>
            <p:ph type="body" idx="1"/>
          </p:nvPr>
        </p:nvSpPr>
        <p:spPr>
          <a:xfrm>
            <a:off x="6574442" y="2060002"/>
            <a:ext cx="4948864" cy="6301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9" name="Google Shape;369;p65"/>
          <p:cNvSpPr txBox="1">
            <a:spLocks noGrp="1"/>
          </p:cNvSpPr>
          <p:nvPr>
            <p:ph type="body" idx="3"/>
          </p:nvPr>
        </p:nvSpPr>
        <p:spPr>
          <a:xfrm>
            <a:off x="6574442" y="2883158"/>
            <a:ext cx="4948864" cy="2873507"/>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Font typeface="Arial"/>
              <a:buChar char="•"/>
              <a:defRPr sz="1400" b="0" i="0">
                <a:solidFill>
                  <a:srgbClr val="5578B6"/>
                </a:solidFill>
              </a:defRPr>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65"/>
          <p:cNvSpPr/>
          <p:nvPr/>
        </p:nvSpPr>
        <p:spPr>
          <a:xfrm>
            <a:off x="6646366" y="1729134"/>
            <a:ext cx="4118784" cy="162843"/>
          </a:xfrm>
          <a:custGeom>
            <a:avLst/>
            <a:gdLst/>
            <a:ahLst/>
            <a:cxnLst/>
            <a:rect l="l" t="t" r="r" b="b"/>
            <a:pathLst>
              <a:path w="3785313" h="165304" extrusionOk="0">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71" name="Google Shape;371;p65"/>
          <p:cNvSpPr/>
          <p:nvPr/>
        </p:nvSpPr>
        <p:spPr>
          <a:xfrm>
            <a:off x="1069371" y="-12675"/>
            <a:ext cx="1002580" cy="2144760"/>
          </a:xfrm>
          <a:custGeom>
            <a:avLst/>
            <a:gdLst/>
            <a:ahLst/>
            <a:cxnLst/>
            <a:rect l="l" t="t" r="r" b="b"/>
            <a:pathLst>
              <a:path w="1002580" h="2144760" extrusionOk="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Image and Title Slide">
  <p:cSld name="Image and Title Slide">
    <p:spTree>
      <p:nvGrpSpPr>
        <p:cNvPr id="1" name="Shape 372"/>
        <p:cNvGrpSpPr/>
        <p:nvPr/>
      </p:nvGrpSpPr>
      <p:grpSpPr>
        <a:xfrm>
          <a:off x="0" y="0"/>
          <a:ext cx="0" cy="0"/>
          <a:chOff x="0" y="0"/>
          <a:chExt cx="0" cy="0"/>
        </a:xfrm>
      </p:grpSpPr>
      <p:sp>
        <p:nvSpPr>
          <p:cNvPr id="373" name="Google Shape;373;p66"/>
          <p:cNvSpPr>
            <a:spLocks noGrp="1"/>
          </p:cNvSpPr>
          <p:nvPr>
            <p:ph type="pic" idx="2"/>
          </p:nvPr>
        </p:nvSpPr>
        <p:spPr>
          <a:xfrm>
            <a:off x="0" y="1"/>
            <a:ext cx="12190660" cy="5569499"/>
          </a:xfrm>
          <a:prstGeom prst="rect">
            <a:avLst/>
          </a:prstGeom>
          <a:noFill/>
          <a:ln>
            <a:noFill/>
          </a:ln>
        </p:spPr>
      </p:sp>
      <p:sp>
        <p:nvSpPr>
          <p:cNvPr id="374" name="Google Shape;374;p66"/>
          <p:cNvSpPr/>
          <p:nvPr/>
        </p:nvSpPr>
        <p:spPr>
          <a:xfrm>
            <a:off x="7345849" y="-12701"/>
            <a:ext cx="4851878" cy="2298926"/>
          </a:xfrm>
          <a:custGeom>
            <a:avLst/>
            <a:gdLst/>
            <a:ahLst/>
            <a:cxnLst/>
            <a:rect l="l" t="t" r="r" b="b"/>
            <a:pathLst>
              <a:path w="4851877" h="2298926" extrusionOk="0">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75" name="Google Shape;375;p66"/>
          <p:cNvSpPr/>
          <p:nvPr/>
        </p:nvSpPr>
        <p:spPr>
          <a:xfrm>
            <a:off x="9782306" y="458515"/>
            <a:ext cx="2413238" cy="2578354"/>
          </a:xfrm>
          <a:custGeom>
            <a:avLst/>
            <a:gdLst/>
            <a:ahLst/>
            <a:cxnLst/>
            <a:rect l="l" t="t" r="r" b="b"/>
            <a:pathLst>
              <a:path w="2413237" h="2578353" extrusionOk="0">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76" name="Google Shape;376;p66"/>
          <p:cNvSpPr/>
          <p:nvPr/>
        </p:nvSpPr>
        <p:spPr>
          <a:xfrm>
            <a:off x="-12701" y="2355829"/>
            <a:ext cx="2857781" cy="2298926"/>
          </a:xfrm>
          <a:custGeom>
            <a:avLst/>
            <a:gdLst/>
            <a:ahLst/>
            <a:cxnLst/>
            <a:rect l="l" t="t" r="r" b="b"/>
            <a:pathLst>
              <a:path w="2857781" h="2298926" extrusionOk="0">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77" name="Google Shape;377;p66"/>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78" name="Google Shape;378;p66"/>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79" name="Google Shape;379;p66"/>
          <p:cNvSpPr txBox="1">
            <a:spLocks noGrp="1"/>
          </p:cNvSpPr>
          <p:nvPr>
            <p:ph type="title"/>
          </p:nvPr>
        </p:nvSpPr>
        <p:spPr>
          <a:xfrm>
            <a:off x="838200" y="4349863"/>
            <a:ext cx="10515600" cy="78263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Source Sans Pro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66"/>
          <p:cNvSpPr txBox="1">
            <a:spLocks noGrp="1"/>
          </p:cNvSpPr>
          <p:nvPr>
            <p:ph type="ftr" idx="11"/>
          </p:nvPr>
        </p:nvSpPr>
        <p:spPr>
          <a:xfrm>
            <a:off x="812290" y="5797769"/>
            <a:ext cx="23881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1" name="Google Shape;381;p66"/>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82" name="Google Shape;382;p66"/>
          <p:cNvSpPr txBox="1">
            <a:spLocks noGrp="1"/>
          </p:cNvSpPr>
          <p:nvPr>
            <p:ph type="body" idx="1"/>
          </p:nvPr>
        </p:nvSpPr>
        <p:spPr>
          <a:xfrm>
            <a:off x="2412987" y="5718810"/>
            <a:ext cx="7366026" cy="946532"/>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83" name="Google Shape;383;p66"/>
          <p:cNvPicPr preferRelativeResize="0"/>
          <p:nvPr/>
        </p:nvPicPr>
        <p:blipFill rotWithShape="1">
          <a:blip r:embed="rId2">
            <a:alphaModFix/>
          </a:blip>
          <a:srcRect/>
          <a:stretch/>
        </p:blipFill>
        <p:spPr>
          <a:xfrm>
            <a:off x="4762500" y="5155439"/>
            <a:ext cx="2667000" cy="139903"/>
          </a:xfrm>
          <a:prstGeom prst="rect">
            <a:avLst/>
          </a:prstGeom>
          <a:noFill/>
          <a:ln>
            <a:noFill/>
          </a:ln>
        </p:spPr>
      </p:pic>
      <p:sp>
        <p:nvSpPr>
          <p:cNvPr id="384" name="Google Shape;384;p66"/>
          <p:cNvSpPr/>
          <p:nvPr/>
        </p:nvSpPr>
        <p:spPr>
          <a:xfrm>
            <a:off x="8826099" y="2044901"/>
            <a:ext cx="736673" cy="736673"/>
          </a:xfrm>
          <a:custGeom>
            <a:avLst/>
            <a:gdLst/>
            <a:ahLst/>
            <a:cxnLst/>
            <a:rect l="l" t="t" r="r" b="b"/>
            <a:pathLst>
              <a:path w="736672" h="736672" extrusionOk="0">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85" name="Google Shape;385;p66"/>
          <p:cNvSpPr/>
          <p:nvPr/>
        </p:nvSpPr>
        <p:spPr>
          <a:xfrm>
            <a:off x="8810222" y="2029025"/>
            <a:ext cx="774776" cy="774776"/>
          </a:xfrm>
          <a:custGeom>
            <a:avLst/>
            <a:gdLst/>
            <a:ahLst/>
            <a:cxnLst/>
            <a:rect l="l" t="t" r="r" b="b"/>
            <a:pathLst>
              <a:path w="774776" h="774776" extrusionOk="0">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86" name="Google Shape;386;p66"/>
          <p:cNvSpPr/>
          <p:nvPr/>
        </p:nvSpPr>
        <p:spPr>
          <a:xfrm>
            <a:off x="7329938" y="-9526"/>
            <a:ext cx="4864579" cy="2311628"/>
          </a:xfrm>
          <a:custGeom>
            <a:avLst/>
            <a:gdLst/>
            <a:ahLst/>
            <a:cxnLst/>
            <a:rect l="l" t="t" r="r" b="b"/>
            <a:pathLst>
              <a:path w="4864578" h="2311627" extrusionOk="0">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87" name="Google Shape;387;p66"/>
          <p:cNvSpPr/>
          <p:nvPr/>
        </p:nvSpPr>
        <p:spPr>
          <a:xfrm>
            <a:off x="9766949" y="442639"/>
            <a:ext cx="2425939" cy="2603756"/>
          </a:xfrm>
          <a:custGeom>
            <a:avLst/>
            <a:gdLst/>
            <a:ahLst/>
            <a:cxnLst/>
            <a:rect l="l" t="t" r="r" b="b"/>
            <a:pathLst>
              <a:path w="2425938" h="2603756" extrusionOk="0">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88" name="Google Shape;388;p66"/>
          <p:cNvSpPr/>
          <p:nvPr/>
        </p:nvSpPr>
        <p:spPr>
          <a:xfrm>
            <a:off x="-9526" y="2340318"/>
            <a:ext cx="2870483" cy="2540250"/>
          </a:xfrm>
          <a:custGeom>
            <a:avLst/>
            <a:gdLst/>
            <a:ahLst/>
            <a:cxnLst/>
            <a:rect l="l" t="t" r="r" b="b"/>
            <a:pathLst>
              <a:path w="2870482" h="2540250" extrusionOk="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with Subtitle">
  <p:cSld name="Comparison with Subtitle">
    <p:spTree>
      <p:nvGrpSpPr>
        <p:cNvPr id="1" name="Shape 389"/>
        <p:cNvGrpSpPr/>
        <p:nvPr/>
      </p:nvGrpSpPr>
      <p:grpSpPr>
        <a:xfrm>
          <a:off x="0" y="0"/>
          <a:ext cx="0" cy="0"/>
          <a:chOff x="0" y="0"/>
          <a:chExt cx="0" cy="0"/>
        </a:xfrm>
      </p:grpSpPr>
      <p:sp>
        <p:nvSpPr>
          <p:cNvPr id="390" name="Google Shape;390;p67"/>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391" name="Google Shape;391;p67"/>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92" name="Google Shape;392;p67"/>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3" name="Google Shape;393;p67"/>
          <p:cNvSpPr txBox="1">
            <a:spLocks noGrp="1"/>
          </p:cNvSpPr>
          <p:nvPr>
            <p:ph type="body" idx="1"/>
          </p:nvPr>
        </p:nvSpPr>
        <p:spPr>
          <a:xfrm>
            <a:off x="993286" y="2959593"/>
            <a:ext cx="4183650"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394" name="Google Shape;394;p67"/>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p67"/>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67"/>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97" name="Google Shape;397;p67"/>
          <p:cNvSpPr txBox="1">
            <a:spLocks noGrp="1"/>
          </p:cNvSpPr>
          <p:nvPr>
            <p:ph type="body" idx="2"/>
          </p:nvPr>
        </p:nvSpPr>
        <p:spPr>
          <a:xfrm>
            <a:off x="830066" y="1898650"/>
            <a:ext cx="10515599" cy="701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8" name="Google Shape;398;p67"/>
          <p:cNvSpPr/>
          <p:nvPr/>
        </p:nvSpPr>
        <p:spPr>
          <a:xfrm>
            <a:off x="830066" y="1598443"/>
            <a:ext cx="6153912" cy="151200"/>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399" name="Google Shape;399;p67"/>
          <p:cNvSpPr txBox="1">
            <a:spLocks noGrp="1"/>
          </p:cNvSpPr>
          <p:nvPr>
            <p:ph type="body" idx="3"/>
          </p:nvPr>
        </p:nvSpPr>
        <p:spPr>
          <a:xfrm>
            <a:off x="6155960" y="2959593"/>
            <a:ext cx="4183650"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00" name="Google Shape;400;p67"/>
          <p:cNvSpPr txBox="1">
            <a:spLocks noGrp="1"/>
          </p:cNvSpPr>
          <p:nvPr>
            <p:ph type="body" idx="4"/>
          </p:nvPr>
        </p:nvSpPr>
        <p:spPr>
          <a:xfrm>
            <a:off x="811311" y="3294245"/>
            <a:ext cx="4365625" cy="2333625"/>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67"/>
          <p:cNvSpPr txBox="1">
            <a:spLocks noGrp="1"/>
          </p:cNvSpPr>
          <p:nvPr>
            <p:ph type="body" idx="5"/>
          </p:nvPr>
        </p:nvSpPr>
        <p:spPr>
          <a:xfrm>
            <a:off x="5973985" y="3294245"/>
            <a:ext cx="4365625" cy="2333625"/>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02" name="Google Shape;402;p67"/>
          <p:cNvGrpSpPr/>
          <p:nvPr/>
        </p:nvGrpSpPr>
        <p:grpSpPr>
          <a:xfrm>
            <a:off x="9999818" y="-7969"/>
            <a:ext cx="2199425" cy="1945482"/>
            <a:chOff x="9994666" y="-7969"/>
            <a:chExt cx="2199425" cy="1945482"/>
          </a:xfrm>
        </p:grpSpPr>
        <p:sp>
          <p:nvSpPr>
            <p:cNvPr id="403" name="Google Shape;403;p67"/>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04" name="Google Shape;404;p67"/>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05" name="Google Shape;405;p67"/>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06" name="Google Shape;406;p67"/>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07" name="Google Shape;407;p67"/>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08" name="Google Shape;408;p67"/>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omparison with Subtitle">
  <p:cSld name="1_Comparison with Subtitle">
    <p:spTree>
      <p:nvGrpSpPr>
        <p:cNvPr id="1" name="Shape 409"/>
        <p:cNvGrpSpPr/>
        <p:nvPr/>
      </p:nvGrpSpPr>
      <p:grpSpPr>
        <a:xfrm>
          <a:off x="0" y="0"/>
          <a:ext cx="0" cy="0"/>
          <a:chOff x="0" y="0"/>
          <a:chExt cx="0" cy="0"/>
        </a:xfrm>
      </p:grpSpPr>
      <p:sp>
        <p:nvSpPr>
          <p:cNvPr id="410" name="Google Shape;410;p68"/>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11" name="Google Shape;411;p68"/>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12" name="Google Shape;412;p68"/>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68"/>
          <p:cNvSpPr txBox="1">
            <a:spLocks noGrp="1"/>
          </p:cNvSpPr>
          <p:nvPr>
            <p:ph type="body" idx="1"/>
          </p:nvPr>
        </p:nvSpPr>
        <p:spPr>
          <a:xfrm>
            <a:off x="993286" y="2060372"/>
            <a:ext cx="4183650"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14" name="Google Shape;414;p68"/>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p68"/>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6" name="Google Shape;416;p68"/>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17" name="Google Shape;417;p68"/>
          <p:cNvSpPr/>
          <p:nvPr/>
        </p:nvSpPr>
        <p:spPr>
          <a:xfrm>
            <a:off x="830066" y="1598443"/>
            <a:ext cx="6153912" cy="151200"/>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18" name="Google Shape;418;p68"/>
          <p:cNvSpPr txBox="1">
            <a:spLocks noGrp="1"/>
          </p:cNvSpPr>
          <p:nvPr>
            <p:ph type="body" idx="2"/>
          </p:nvPr>
        </p:nvSpPr>
        <p:spPr>
          <a:xfrm>
            <a:off x="6155960" y="2060372"/>
            <a:ext cx="4183650"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19" name="Google Shape;419;p68"/>
          <p:cNvSpPr txBox="1">
            <a:spLocks noGrp="1"/>
          </p:cNvSpPr>
          <p:nvPr>
            <p:ph type="body" idx="3"/>
          </p:nvPr>
        </p:nvSpPr>
        <p:spPr>
          <a:xfrm>
            <a:off x="811311" y="2395024"/>
            <a:ext cx="4365625" cy="2333625"/>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0" name="Google Shape;420;p68"/>
          <p:cNvSpPr txBox="1">
            <a:spLocks noGrp="1"/>
          </p:cNvSpPr>
          <p:nvPr>
            <p:ph type="body" idx="4"/>
          </p:nvPr>
        </p:nvSpPr>
        <p:spPr>
          <a:xfrm>
            <a:off x="5973985" y="2395024"/>
            <a:ext cx="4365625" cy="2333625"/>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21" name="Google Shape;421;p68"/>
          <p:cNvGrpSpPr/>
          <p:nvPr/>
        </p:nvGrpSpPr>
        <p:grpSpPr>
          <a:xfrm>
            <a:off x="9999818" y="-7969"/>
            <a:ext cx="2199425" cy="1945482"/>
            <a:chOff x="9994666" y="-7969"/>
            <a:chExt cx="2199425" cy="1945482"/>
          </a:xfrm>
        </p:grpSpPr>
        <p:sp>
          <p:nvSpPr>
            <p:cNvPr id="422" name="Google Shape;422;p68"/>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23" name="Google Shape;423;p68"/>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24" name="Google Shape;424;p68"/>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25" name="Google Shape;425;p68"/>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26" name="Google Shape;426;p68"/>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27" name="Google Shape;427;p68"/>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slide">
  <p:cSld name="Thanks slide">
    <p:spTree>
      <p:nvGrpSpPr>
        <p:cNvPr id="1" name="Shape 428"/>
        <p:cNvGrpSpPr/>
        <p:nvPr/>
      </p:nvGrpSpPr>
      <p:grpSpPr>
        <a:xfrm>
          <a:off x="0" y="0"/>
          <a:ext cx="0" cy="0"/>
          <a:chOff x="0" y="0"/>
          <a:chExt cx="0" cy="0"/>
        </a:xfrm>
      </p:grpSpPr>
      <p:sp>
        <p:nvSpPr>
          <p:cNvPr id="429" name="Google Shape;429;p69"/>
          <p:cNvSpPr>
            <a:spLocks noGrp="1"/>
          </p:cNvSpPr>
          <p:nvPr>
            <p:ph type="pic" idx="2"/>
          </p:nvPr>
        </p:nvSpPr>
        <p:spPr>
          <a:xfrm>
            <a:off x="5245189" y="1"/>
            <a:ext cx="6943003" cy="5934621"/>
          </a:xfrm>
          <a:prstGeom prst="rect">
            <a:avLst/>
          </a:prstGeom>
          <a:noFill/>
          <a:ln>
            <a:noFill/>
          </a:ln>
        </p:spPr>
      </p:sp>
      <p:sp>
        <p:nvSpPr>
          <p:cNvPr id="430" name="Google Shape;430;p69"/>
          <p:cNvSpPr txBox="1">
            <a:spLocks noGrp="1"/>
          </p:cNvSpPr>
          <p:nvPr>
            <p:ph type="title"/>
          </p:nvPr>
        </p:nvSpPr>
        <p:spPr>
          <a:xfrm>
            <a:off x="814944" y="453050"/>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Source Sans Pro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69"/>
          <p:cNvSpPr/>
          <p:nvPr/>
        </p:nvSpPr>
        <p:spPr>
          <a:xfrm>
            <a:off x="8704586" y="5422906"/>
            <a:ext cx="736600" cy="736600"/>
          </a:xfrm>
          <a:custGeom>
            <a:avLst/>
            <a:gdLst/>
            <a:ahLst/>
            <a:cxnLst/>
            <a:rect l="l" t="t" r="r" b="b"/>
            <a:pathLst>
              <a:path w="736600" h="736600" extrusionOk="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32" name="Google Shape;432;p69"/>
          <p:cNvSpPr/>
          <p:nvPr/>
        </p:nvSpPr>
        <p:spPr>
          <a:xfrm>
            <a:off x="9659429" y="3776986"/>
            <a:ext cx="2540000" cy="2628900"/>
          </a:xfrm>
          <a:custGeom>
            <a:avLst/>
            <a:gdLst/>
            <a:ahLst/>
            <a:cxnLst/>
            <a:rect l="l" t="t" r="r" b="b"/>
            <a:pathLst>
              <a:path w="2540000" h="2628900" extrusionOk="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33" name="Google Shape;433;p69"/>
          <p:cNvSpPr txBox="1">
            <a:spLocks noGrp="1"/>
          </p:cNvSpPr>
          <p:nvPr>
            <p:ph type="body" idx="1"/>
          </p:nvPr>
        </p:nvSpPr>
        <p:spPr>
          <a:xfrm>
            <a:off x="824420" y="3955665"/>
            <a:ext cx="4367531" cy="52471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2800"/>
              <a:buNone/>
              <a:defRPr sz="2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4" name="Google Shape;434;p69"/>
          <p:cNvSpPr txBox="1">
            <a:spLocks noGrp="1"/>
          </p:cNvSpPr>
          <p:nvPr>
            <p:ph type="body" idx="3"/>
          </p:nvPr>
        </p:nvSpPr>
        <p:spPr>
          <a:xfrm>
            <a:off x="824420" y="4633361"/>
            <a:ext cx="4367531" cy="3651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69"/>
          <p:cNvSpPr txBox="1">
            <a:spLocks noGrp="1"/>
          </p:cNvSpPr>
          <p:nvPr>
            <p:ph type="body" idx="4"/>
          </p:nvPr>
        </p:nvSpPr>
        <p:spPr>
          <a:xfrm>
            <a:off x="824420" y="4892976"/>
            <a:ext cx="4367531" cy="3651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500"/>
              <a:buNone/>
              <a:defRPr sz="2500" b="1" i="0">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6" name="Google Shape;436;p69"/>
          <p:cNvSpPr txBox="1">
            <a:spLocks noGrp="1"/>
          </p:cNvSpPr>
          <p:nvPr>
            <p:ph type="body" idx="5"/>
          </p:nvPr>
        </p:nvSpPr>
        <p:spPr>
          <a:xfrm>
            <a:off x="824420" y="5334299"/>
            <a:ext cx="4367531" cy="3651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69"/>
          <p:cNvSpPr txBox="1">
            <a:spLocks noGrp="1"/>
          </p:cNvSpPr>
          <p:nvPr>
            <p:ph type="body" idx="6"/>
          </p:nvPr>
        </p:nvSpPr>
        <p:spPr>
          <a:xfrm>
            <a:off x="824420" y="5593914"/>
            <a:ext cx="4367531" cy="3651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500"/>
              <a:buNone/>
              <a:defRPr sz="2500" b="1" i="0">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8" name="Google Shape;438;p69"/>
          <p:cNvSpPr/>
          <p:nvPr/>
        </p:nvSpPr>
        <p:spPr>
          <a:xfrm>
            <a:off x="900978" y="1561556"/>
            <a:ext cx="2973890" cy="165305"/>
          </a:xfrm>
          <a:custGeom>
            <a:avLst/>
            <a:gdLst/>
            <a:ahLst/>
            <a:cxnLst/>
            <a:rect l="l" t="t" r="r" b="b"/>
            <a:pathLst>
              <a:path w="2973890" h="165304" extrusionOk="0">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39" name="Google Shape;439;p69"/>
          <p:cNvSpPr/>
          <p:nvPr/>
        </p:nvSpPr>
        <p:spPr>
          <a:xfrm>
            <a:off x="7172412" y="-12694"/>
            <a:ext cx="4978400" cy="2133600"/>
          </a:xfrm>
          <a:custGeom>
            <a:avLst/>
            <a:gdLst/>
            <a:ahLst/>
            <a:cxnLst/>
            <a:rect l="l" t="t" r="r" b="b"/>
            <a:pathLst>
              <a:path w="4978400" h="2133600" extrusionOk="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1_Comparison with Subtitle">
  <p:cSld name="2_Comparison with Subtitle">
    <p:spTree>
      <p:nvGrpSpPr>
        <p:cNvPr id="1" name="Shape 440"/>
        <p:cNvGrpSpPr/>
        <p:nvPr/>
      </p:nvGrpSpPr>
      <p:grpSpPr>
        <a:xfrm>
          <a:off x="0" y="0"/>
          <a:ext cx="0" cy="0"/>
          <a:chOff x="0" y="0"/>
          <a:chExt cx="0" cy="0"/>
        </a:xfrm>
      </p:grpSpPr>
      <p:sp>
        <p:nvSpPr>
          <p:cNvPr id="441" name="Google Shape;441;p62"/>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42" name="Google Shape;442;p62"/>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43" name="Google Shape;443;p62"/>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4" name="Google Shape;444;p62"/>
          <p:cNvSpPr txBox="1">
            <a:spLocks noGrp="1"/>
          </p:cNvSpPr>
          <p:nvPr>
            <p:ph type="body" idx="1"/>
          </p:nvPr>
        </p:nvSpPr>
        <p:spPr>
          <a:xfrm>
            <a:off x="993286" y="2060372"/>
            <a:ext cx="4183650"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45" name="Google Shape;445;p62"/>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B909C"/>
              </a:buClr>
              <a:buSzPts val="1400"/>
              <a:buFont typeface="Source Sans Pro"/>
              <a:buNone/>
              <a:defRPr/>
            </a:lvl1pPr>
            <a:lvl2pPr lvl="1" algn="l">
              <a:lnSpc>
                <a:spcPct val="100000"/>
              </a:lnSpc>
              <a:spcBef>
                <a:spcPts val="0"/>
              </a:spcBef>
              <a:spcAft>
                <a:spcPts val="0"/>
              </a:spcAft>
              <a:buClr>
                <a:schemeClr val="dk1"/>
              </a:buClr>
              <a:buSzPts val="1400"/>
              <a:buFont typeface="Source Sans Pro"/>
              <a:buNone/>
              <a:defRPr/>
            </a:lvl2pPr>
            <a:lvl3pPr lvl="2" algn="l">
              <a:lnSpc>
                <a:spcPct val="100000"/>
              </a:lnSpc>
              <a:spcBef>
                <a:spcPts val="0"/>
              </a:spcBef>
              <a:spcAft>
                <a:spcPts val="0"/>
              </a:spcAft>
              <a:buClr>
                <a:schemeClr val="dk1"/>
              </a:buClr>
              <a:buSzPts val="1400"/>
              <a:buFont typeface="Source Sans Pro"/>
              <a:buNone/>
              <a:defRPr/>
            </a:lvl3pPr>
            <a:lvl4pPr lvl="3" algn="l">
              <a:lnSpc>
                <a:spcPct val="100000"/>
              </a:lnSpc>
              <a:spcBef>
                <a:spcPts val="0"/>
              </a:spcBef>
              <a:spcAft>
                <a:spcPts val="0"/>
              </a:spcAft>
              <a:buClr>
                <a:schemeClr val="dk1"/>
              </a:buClr>
              <a:buSzPts val="1400"/>
              <a:buFont typeface="Source Sans Pro"/>
              <a:buNone/>
              <a:defRPr/>
            </a:lvl4pPr>
            <a:lvl5pPr lvl="4" algn="l">
              <a:lnSpc>
                <a:spcPct val="100000"/>
              </a:lnSpc>
              <a:spcBef>
                <a:spcPts val="0"/>
              </a:spcBef>
              <a:spcAft>
                <a:spcPts val="0"/>
              </a:spcAft>
              <a:buClr>
                <a:schemeClr val="dk1"/>
              </a:buClr>
              <a:buSzPts val="1400"/>
              <a:buFont typeface="Source Sans Pro"/>
              <a:buNone/>
              <a:defRPr/>
            </a:lvl5pPr>
            <a:lvl6pPr lvl="5" algn="l">
              <a:lnSpc>
                <a:spcPct val="100000"/>
              </a:lnSpc>
              <a:spcBef>
                <a:spcPts val="0"/>
              </a:spcBef>
              <a:spcAft>
                <a:spcPts val="0"/>
              </a:spcAft>
              <a:buClr>
                <a:schemeClr val="dk1"/>
              </a:buClr>
              <a:buSzPts val="1400"/>
              <a:buFont typeface="Source Sans Pro"/>
              <a:buNone/>
              <a:defRPr/>
            </a:lvl6pPr>
            <a:lvl7pPr lvl="6" algn="l">
              <a:lnSpc>
                <a:spcPct val="100000"/>
              </a:lnSpc>
              <a:spcBef>
                <a:spcPts val="0"/>
              </a:spcBef>
              <a:spcAft>
                <a:spcPts val="0"/>
              </a:spcAft>
              <a:buClr>
                <a:schemeClr val="dk1"/>
              </a:buClr>
              <a:buSzPts val="1400"/>
              <a:buFont typeface="Source Sans Pro"/>
              <a:buNone/>
              <a:defRPr/>
            </a:lvl7pPr>
            <a:lvl8pPr lvl="7" algn="l">
              <a:lnSpc>
                <a:spcPct val="100000"/>
              </a:lnSpc>
              <a:spcBef>
                <a:spcPts val="0"/>
              </a:spcBef>
              <a:spcAft>
                <a:spcPts val="0"/>
              </a:spcAft>
              <a:buClr>
                <a:schemeClr val="dk1"/>
              </a:buClr>
              <a:buSzPts val="1400"/>
              <a:buFont typeface="Source Sans Pro"/>
              <a:buNone/>
              <a:defRPr/>
            </a:lvl8pPr>
            <a:lvl9pPr lvl="8" algn="l">
              <a:lnSpc>
                <a:spcPct val="100000"/>
              </a:lnSpc>
              <a:spcBef>
                <a:spcPts val="0"/>
              </a:spcBef>
              <a:spcAft>
                <a:spcPts val="0"/>
              </a:spcAft>
              <a:buClr>
                <a:schemeClr val="dk1"/>
              </a:buClr>
              <a:buSzPts val="1400"/>
              <a:buFont typeface="Source Sans Pro"/>
              <a:buNone/>
              <a:defRPr/>
            </a:lvl9pPr>
          </a:lstStyle>
          <a:p>
            <a:endParaRPr/>
          </a:p>
        </p:txBody>
      </p:sp>
      <p:sp>
        <p:nvSpPr>
          <p:cNvPr id="446" name="Google Shape;446;p62"/>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accent1"/>
              </a:buClr>
              <a:buSzPts val="1400"/>
              <a:buFont typeface="Source Sans Pro"/>
              <a:buNone/>
              <a:defRPr/>
            </a:lvl1pPr>
            <a:lvl2pPr lvl="1" algn="l">
              <a:lnSpc>
                <a:spcPct val="100000"/>
              </a:lnSpc>
              <a:spcBef>
                <a:spcPts val="0"/>
              </a:spcBef>
              <a:spcAft>
                <a:spcPts val="0"/>
              </a:spcAft>
              <a:buClr>
                <a:schemeClr val="dk1"/>
              </a:buClr>
              <a:buSzPts val="1400"/>
              <a:buFont typeface="Source Sans Pro"/>
              <a:buNone/>
              <a:defRPr/>
            </a:lvl2pPr>
            <a:lvl3pPr lvl="2" algn="l">
              <a:lnSpc>
                <a:spcPct val="100000"/>
              </a:lnSpc>
              <a:spcBef>
                <a:spcPts val="0"/>
              </a:spcBef>
              <a:spcAft>
                <a:spcPts val="0"/>
              </a:spcAft>
              <a:buClr>
                <a:schemeClr val="dk1"/>
              </a:buClr>
              <a:buSzPts val="1400"/>
              <a:buFont typeface="Source Sans Pro"/>
              <a:buNone/>
              <a:defRPr/>
            </a:lvl3pPr>
            <a:lvl4pPr lvl="3" algn="l">
              <a:lnSpc>
                <a:spcPct val="100000"/>
              </a:lnSpc>
              <a:spcBef>
                <a:spcPts val="0"/>
              </a:spcBef>
              <a:spcAft>
                <a:spcPts val="0"/>
              </a:spcAft>
              <a:buClr>
                <a:schemeClr val="dk1"/>
              </a:buClr>
              <a:buSzPts val="1400"/>
              <a:buFont typeface="Source Sans Pro"/>
              <a:buNone/>
              <a:defRPr/>
            </a:lvl4pPr>
            <a:lvl5pPr lvl="4" algn="l">
              <a:lnSpc>
                <a:spcPct val="100000"/>
              </a:lnSpc>
              <a:spcBef>
                <a:spcPts val="0"/>
              </a:spcBef>
              <a:spcAft>
                <a:spcPts val="0"/>
              </a:spcAft>
              <a:buClr>
                <a:schemeClr val="dk1"/>
              </a:buClr>
              <a:buSzPts val="1400"/>
              <a:buFont typeface="Source Sans Pro"/>
              <a:buNone/>
              <a:defRPr/>
            </a:lvl5pPr>
            <a:lvl6pPr lvl="5" algn="l">
              <a:lnSpc>
                <a:spcPct val="100000"/>
              </a:lnSpc>
              <a:spcBef>
                <a:spcPts val="0"/>
              </a:spcBef>
              <a:spcAft>
                <a:spcPts val="0"/>
              </a:spcAft>
              <a:buClr>
                <a:schemeClr val="dk1"/>
              </a:buClr>
              <a:buSzPts val="1400"/>
              <a:buFont typeface="Source Sans Pro"/>
              <a:buNone/>
              <a:defRPr/>
            </a:lvl6pPr>
            <a:lvl7pPr lvl="6" algn="l">
              <a:lnSpc>
                <a:spcPct val="100000"/>
              </a:lnSpc>
              <a:spcBef>
                <a:spcPts val="0"/>
              </a:spcBef>
              <a:spcAft>
                <a:spcPts val="0"/>
              </a:spcAft>
              <a:buClr>
                <a:schemeClr val="dk1"/>
              </a:buClr>
              <a:buSzPts val="1400"/>
              <a:buFont typeface="Source Sans Pro"/>
              <a:buNone/>
              <a:defRPr/>
            </a:lvl7pPr>
            <a:lvl8pPr lvl="7" algn="l">
              <a:lnSpc>
                <a:spcPct val="100000"/>
              </a:lnSpc>
              <a:spcBef>
                <a:spcPts val="0"/>
              </a:spcBef>
              <a:spcAft>
                <a:spcPts val="0"/>
              </a:spcAft>
              <a:buClr>
                <a:schemeClr val="dk1"/>
              </a:buClr>
              <a:buSzPts val="1400"/>
              <a:buFont typeface="Source Sans Pro"/>
              <a:buNone/>
              <a:defRPr/>
            </a:lvl8pPr>
            <a:lvl9pPr lvl="8" algn="l">
              <a:lnSpc>
                <a:spcPct val="100000"/>
              </a:lnSpc>
              <a:spcBef>
                <a:spcPts val="0"/>
              </a:spcBef>
              <a:spcAft>
                <a:spcPts val="0"/>
              </a:spcAft>
              <a:buClr>
                <a:schemeClr val="dk1"/>
              </a:buClr>
              <a:buSzPts val="1400"/>
              <a:buFont typeface="Source Sans Pro"/>
              <a:buNone/>
              <a:defRPr/>
            </a:lvl9pPr>
          </a:lstStyle>
          <a:p>
            <a:endParaRPr/>
          </a:p>
        </p:txBody>
      </p:sp>
      <p:sp>
        <p:nvSpPr>
          <p:cNvPr id="447" name="Google Shape;447;p62"/>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48" name="Google Shape;448;p62"/>
          <p:cNvSpPr/>
          <p:nvPr/>
        </p:nvSpPr>
        <p:spPr>
          <a:xfrm>
            <a:off x="830066" y="1598443"/>
            <a:ext cx="6153912" cy="151200"/>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49" name="Google Shape;449;p62"/>
          <p:cNvSpPr txBox="1">
            <a:spLocks noGrp="1"/>
          </p:cNvSpPr>
          <p:nvPr>
            <p:ph type="body" idx="2"/>
          </p:nvPr>
        </p:nvSpPr>
        <p:spPr>
          <a:xfrm>
            <a:off x="6155960" y="2060372"/>
            <a:ext cx="4183650"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500"/>
              <a:buNone/>
              <a:defRPr sz="25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50" name="Google Shape;450;p62"/>
          <p:cNvSpPr txBox="1">
            <a:spLocks noGrp="1"/>
          </p:cNvSpPr>
          <p:nvPr>
            <p:ph type="body" idx="3"/>
          </p:nvPr>
        </p:nvSpPr>
        <p:spPr>
          <a:xfrm>
            <a:off x="811311" y="2395024"/>
            <a:ext cx="4365625" cy="2333625"/>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1" name="Google Shape;451;p62"/>
          <p:cNvSpPr txBox="1">
            <a:spLocks noGrp="1"/>
          </p:cNvSpPr>
          <p:nvPr>
            <p:ph type="body" idx="4"/>
          </p:nvPr>
        </p:nvSpPr>
        <p:spPr>
          <a:xfrm>
            <a:off x="5973985" y="2395024"/>
            <a:ext cx="4365625" cy="2333625"/>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Char char="•"/>
              <a:defRPr sz="140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452" name="Google Shape;452;p62"/>
          <p:cNvGrpSpPr/>
          <p:nvPr/>
        </p:nvGrpSpPr>
        <p:grpSpPr>
          <a:xfrm>
            <a:off x="9999818" y="-7969"/>
            <a:ext cx="2199425" cy="1945482"/>
            <a:chOff x="9994666" y="-7969"/>
            <a:chExt cx="2199425" cy="1945482"/>
          </a:xfrm>
        </p:grpSpPr>
        <p:sp>
          <p:nvSpPr>
            <p:cNvPr id="453" name="Google Shape;453;p62"/>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54" name="Google Shape;454;p62"/>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55" name="Google Shape;455;p62"/>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56" name="Google Shape;456;p62"/>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57" name="Google Shape;457;p62"/>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58" name="Google Shape;458;p62"/>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9"/>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bg>
      <p:bgPr>
        <a:solidFill>
          <a:schemeClr val="dk2"/>
        </a:solidFill>
        <a:effectLst/>
      </p:bgPr>
    </p:bg>
    <p:spTree>
      <p:nvGrpSpPr>
        <p:cNvPr id="1" name="Shape 460"/>
        <p:cNvGrpSpPr/>
        <p:nvPr/>
      </p:nvGrpSpPr>
      <p:grpSpPr>
        <a:xfrm>
          <a:off x="0" y="0"/>
          <a:ext cx="0" cy="0"/>
          <a:chOff x="0" y="0"/>
          <a:chExt cx="0" cy="0"/>
        </a:xfrm>
      </p:grpSpPr>
      <p:sp>
        <p:nvSpPr>
          <p:cNvPr id="461" name="Google Shape;461;p60"/>
          <p:cNvSpPr txBox="1">
            <a:spLocks noGrp="1"/>
          </p:cNvSpPr>
          <p:nvPr>
            <p:ph type="title"/>
          </p:nvPr>
        </p:nvSpPr>
        <p:spPr>
          <a:xfrm>
            <a:off x="758588" y="1436921"/>
            <a:ext cx="5690680" cy="15173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6000"/>
              <a:buFont typeface="Source Sans Pro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60"/>
          <p:cNvSpPr/>
          <p:nvPr/>
        </p:nvSpPr>
        <p:spPr>
          <a:xfrm>
            <a:off x="11043829" y="4566099"/>
            <a:ext cx="1155814" cy="863685"/>
          </a:xfrm>
          <a:custGeom>
            <a:avLst/>
            <a:gdLst/>
            <a:ahLst/>
            <a:cxnLst/>
            <a:rect l="l" t="t" r="r" b="b"/>
            <a:pathLst>
              <a:path w="1155813" h="863685" extrusionOk="0">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63" name="Google Shape;463;p60"/>
          <p:cNvSpPr/>
          <p:nvPr/>
        </p:nvSpPr>
        <p:spPr>
          <a:xfrm>
            <a:off x="6518963" y="-12701"/>
            <a:ext cx="5029695" cy="2146511"/>
          </a:xfrm>
          <a:custGeom>
            <a:avLst/>
            <a:gdLst/>
            <a:ahLst/>
            <a:cxnLst/>
            <a:rect l="l" t="t" r="r" b="b"/>
            <a:pathLst>
              <a:path w="5029695" h="2146511" extrusionOk="0">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64" name="Google Shape;464;p60"/>
          <p:cNvSpPr txBox="1">
            <a:spLocks noGrp="1"/>
          </p:cNvSpPr>
          <p:nvPr>
            <p:ph type="body" idx="1"/>
          </p:nvPr>
        </p:nvSpPr>
        <p:spPr>
          <a:xfrm>
            <a:off x="786259" y="3425363"/>
            <a:ext cx="3629300" cy="9498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sz="2800" b="1" i="0"/>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65" name="Google Shape;465;p60"/>
          <p:cNvSpPr/>
          <p:nvPr/>
        </p:nvSpPr>
        <p:spPr>
          <a:xfrm>
            <a:off x="-7816" y="5057878"/>
            <a:ext cx="715108" cy="949829"/>
          </a:xfrm>
          <a:custGeom>
            <a:avLst/>
            <a:gdLst/>
            <a:ahLst/>
            <a:cxnLst/>
            <a:rect l="l" t="t" r="r" b="b"/>
            <a:pathLst>
              <a:path w="723600" h="1015200" extrusionOk="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66" name="Google Shape;466;p60"/>
          <p:cNvSpPr>
            <a:spLocks noGrp="1"/>
          </p:cNvSpPr>
          <p:nvPr>
            <p:ph type="pic" idx="2"/>
          </p:nvPr>
        </p:nvSpPr>
        <p:spPr>
          <a:xfrm>
            <a:off x="5245403" y="1"/>
            <a:ext cx="6943003" cy="5934621"/>
          </a:xfrm>
          <a:prstGeom prst="rect">
            <a:avLst/>
          </a:prstGeom>
          <a:noFill/>
          <a:ln>
            <a:noFill/>
          </a:ln>
        </p:spPr>
      </p:sp>
      <p:sp>
        <p:nvSpPr>
          <p:cNvPr id="467" name="Google Shape;467;p60"/>
          <p:cNvSpPr/>
          <p:nvPr/>
        </p:nvSpPr>
        <p:spPr>
          <a:xfrm>
            <a:off x="8704800" y="5422906"/>
            <a:ext cx="736600" cy="736600"/>
          </a:xfrm>
          <a:custGeom>
            <a:avLst/>
            <a:gdLst/>
            <a:ahLst/>
            <a:cxnLst/>
            <a:rect l="l" t="t" r="r" b="b"/>
            <a:pathLst>
              <a:path w="736600" h="736600" extrusionOk="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68" name="Google Shape;468;p60"/>
          <p:cNvSpPr/>
          <p:nvPr/>
        </p:nvSpPr>
        <p:spPr>
          <a:xfrm>
            <a:off x="9659643" y="3776986"/>
            <a:ext cx="2540000" cy="2628900"/>
          </a:xfrm>
          <a:custGeom>
            <a:avLst/>
            <a:gdLst/>
            <a:ahLst/>
            <a:cxnLst/>
            <a:rect l="l" t="t" r="r" b="b"/>
            <a:pathLst>
              <a:path w="2540000" h="2628900" extrusionOk="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69" name="Google Shape;469;p60"/>
          <p:cNvSpPr/>
          <p:nvPr/>
        </p:nvSpPr>
        <p:spPr>
          <a:xfrm>
            <a:off x="7172626" y="-12694"/>
            <a:ext cx="4978400" cy="2133600"/>
          </a:xfrm>
          <a:custGeom>
            <a:avLst/>
            <a:gdLst/>
            <a:ahLst/>
            <a:cxnLst/>
            <a:rect l="l" t="t" r="r" b="b"/>
            <a:pathLst>
              <a:path w="4978400" h="2133600" extrusionOk="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0"/>
        <p:cNvGrpSpPr/>
        <p:nvPr/>
      </p:nvGrpSpPr>
      <p:grpSpPr>
        <a:xfrm>
          <a:off x="0" y="0"/>
          <a:ext cx="0" cy="0"/>
          <a:chOff x="0" y="0"/>
          <a:chExt cx="0" cy="0"/>
        </a:xfrm>
      </p:grpSpPr>
      <p:sp>
        <p:nvSpPr>
          <p:cNvPr id="51" name="Google Shape;51;g1ee18f42445_0_417"/>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2" name="Google Shape;52;g1ee18f42445_0_417"/>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3" name="Google Shape;53;g1ee18f42445_0_417"/>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g1ee18f42445_0_417"/>
          <p:cNvSpPr txBox="1">
            <a:spLocks noGrp="1"/>
          </p:cNvSpPr>
          <p:nvPr>
            <p:ph type="ftr" idx="11"/>
          </p:nvPr>
        </p:nvSpPr>
        <p:spPr>
          <a:xfrm>
            <a:off x="812290" y="5797769"/>
            <a:ext cx="411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g1ee18f42445_0_417"/>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grpSp>
        <p:nvGrpSpPr>
          <p:cNvPr id="56" name="Google Shape;56;g1ee18f42445_0_417"/>
          <p:cNvGrpSpPr/>
          <p:nvPr/>
        </p:nvGrpSpPr>
        <p:grpSpPr>
          <a:xfrm>
            <a:off x="9999818" y="-7969"/>
            <a:ext cx="2199425" cy="1945482"/>
            <a:chOff x="9994666" y="-7969"/>
            <a:chExt cx="2199425" cy="1945482"/>
          </a:xfrm>
        </p:grpSpPr>
        <p:sp>
          <p:nvSpPr>
            <p:cNvPr id="57" name="Google Shape;57;g1ee18f42445_0_417"/>
            <p:cNvSpPr/>
            <p:nvPr/>
          </p:nvSpPr>
          <p:spPr>
            <a:xfrm>
              <a:off x="10712341" y="-7969"/>
              <a:ext cx="1466283" cy="1009397"/>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8" name="Google Shape;58;g1ee18f42445_0_417"/>
            <p:cNvSpPr/>
            <p:nvPr/>
          </p:nvSpPr>
          <p:spPr>
            <a:xfrm>
              <a:off x="10014209" y="321414"/>
              <a:ext cx="2178174"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9" name="Google Shape;59;g1ee18f42445_0_417"/>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0" name="Google Shape;60;g1ee18f42445_0_417"/>
            <p:cNvSpPr/>
            <p:nvPr/>
          </p:nvSpPr>
          <p:spPr>
            <a:xfrm>
              <a:off x="11124635" y="1146995"/>
              <a:ext cx="1062524" cy="743766"/>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1" name="Google Shape;61;g1ee18f42445_0_417"/>
            <p:cNvSpPr/>
            <p:nvPr/>
          </p:nvSpPr>
          <p:spPr>
            <a:xfrm>
              <a:off x="11105057" y="1128932"/>
              <a:ext cx="1083774" cy="775642"/>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2" name="Google Shape;62;g1ee18f42445_0_417"/>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470"/>
        <p:cNvGrpSpPr/>
        <p:nvPr/>
      </p:nvGrpSpPr>
      <p:grpSpPr>
        <a:xfrm>
          <a:off x="0" y="0"/>
          <a:ext cx="0" cy="0"/>
          <a:chOff x="0" y="0"/>
          <a:chExt cx="0" cy="0"/>
        </a:xfrm>
      </p:grpSpPr>
      <p:sp>
        <p:nvSpPr>
          <p:cNvPr id="471" name="Google Shape;471;p70"/>
          <p:cNvSpPr>
            <a:spLocks noGrp="1"/>
          </p:cNvSpPr>
          <p:nvPr>
            <p:ph type="pic" idx="2"/>
          </p:nvPr>
        </p:nvSpPr>
        <p:spPr>
          <a:xfrm>
            <a:off x="912412" y="2373273"/>
            <a:ext cx="11271651" cy="2549580"/>
          </a:xfrm>
          <a:prstGeom prst="rect">
            <a:avLst/>
          </a:prstGeom>
          <a:noFill/>
          <a:ln>
            <a:noFill/>
          </a:ln>
        </p:spPr>
      </p:sp>
      <p:sp>
        <p:nvSpPr>
          <p:cNvPr id="472" name="Google Shape;472;p70"/>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73" name="Google Shape;473;p70"/>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74" name="Google Shape;474;p70"/>
          <p:cNvSpPr/>
          <p:nvPr/>
        </p:nvSpPr>
        <p:spPr>
          <a:xfrm>
            <a:off x="7998821" y="1645349"/>
            <a:ext cx="4196737" cy="1001638"/>
          </a:xfrm>
          <a:custGeom>
            <a:avLst/>
            <a:gdLst/>
            <a:ahLst/>
            <a:cxnLst/>
            <a:rect l="l" t="t" r="r" b="b"/>
            <a:pathLst>
              <a:path w="3152775" h="752475" extrusionOk="0">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75" name="Google Shape;475;p70"/>
          <p:cNvSpPr/>
          <p:nvPr/>
        </p:nvSpPr>
        <p:spPr>
          <a:xfrm>
            <a:off x="12186920" y="2632655"/>
            <a:ext cx="5081" cy="25381"/>
          </a:xfrm>
          <a:custGeom>
            <a:avLst/>
            <a:gdLst/>
            <a:ahLst/>
            <a:cxnLst/>
            <a:rect l="l" t="t" r="r" b="b"/>
            <a:pathLst>
              <a:path w="5081" h="25381" extrusionOk="0">
                <a:moveTo>
                  <a:pt x="0" y="0"/>
                </a:moveTo>
                <a:lnTo>
                  <a:pt x="5081" y="0"/>
                </a:lnTo>
                <a:lnTo>
                  <a:pt x="5081" y="25381"/>
                </a:lnTo>
                <a:lnTo>
                  <a:pt x="0" y="25381"/>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76" name="Google Shape;476;p70"/>
          <p:cNvSpPr txBox="1">
            <a:spLocks noGrp="1"/>
          </p:cNvSpPr>
          <p:nvPr>
            <p:ph type="ctrTitle"/>
          </p:nvPr>
        </p:nvSpPr>
        <p:spPr>
          <a:xfrm>
            <a:off x="781987" y="793172"/>
            <a:ext cx="9144000" cy="6556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p70"/>
          <p:cNvSpPr txBox="1">
            <a:spLocks noGrp="1"/>
          </p:cNvSpPr>
          <p:nvPr>
            <p:ph type="subTitle" idx="1"/>
          </p:nvPr>
        </p:nvSpPr>
        <p:spPr>
          <a:xfrm>
            <a:off x="795772" y="1877051"/>
            <a:ext cx="6843278" cy="4962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1800"/>
              <a:buNone/>
              <a:defRPr sz="1800" b="1" i="0">
                <a:solidFill>
                  <a:schemeClr val="accent1"/>
                </a:solidFil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78" name="Google Shape;478;p70"/>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9" name="Google Shape;479;p70"/>
          <p:cNvSpPr txBox="1">
            <a:spLocks noGrp="1"/>
          </p:cNvSpPr>
          <p:nvPr>
            <p:ph type="ftr" idx="11"/>
          </p:nvPr>
        </p:nvSpPr>
        <p:spPr>
          <a:xfrm>
            <a:off x="812290" y="5797769"/>
            <a:ext cx="3808348"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70"/>
          <p:cNvSpPr/>
          <p:nvPr/>
        </p:nvSpPr>
        <p:spPr>
          <a:xfrm>
            <a:off x="903223" y="1550951"/>
            <a:ext cx="3273552" cy="151200"/>
          </a:xfrm>
          <a:custGeom>
            <a:avLst/>
            <a:gdLst/>
            <a:ahLst/>
            <a:cxnLst/>
            <a:rect l="l" t="t" r="r" b="b"/>
            <a:pathLst>
              <a:path w="2447925" h="114300" extrusionOk="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81" name="Google Shape;481;p70"/>
          <p:cNvSpPr/>
          <p:nvPr/>
        </p:nvSpPr>
        <p:spPr>
          <a:xfrm>
            <a:off x="3899957" y="4662943"/>
            <a:ext cx="8292043" cy="760738"/>
          </a:xfrm>
          <a:custGeom>
            <a:avLst/>
            <a:gdLst/>
            <a:ahLst/>
            <a:cxnLst/>
            <a:rect l="l" t="t" r="r" b="b"/>
            <a:pathLst>
              <a:path w="6229350" h="571500" extrusionOk="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82" name="Google Shape;482;p70"/>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83" name="Google Shape;483;p70"/>
          <p:cNvSpPr/>
          <p:nvPr/>
        </p:nvSpPr>
        <p:spPr>
          <a:xfrm>
            <a:off x="3909848" y="4665641"/>
            <a:ext cx="8277071" cy="257213"/>
          </a:xfrm>
          <a:custGeom>
            <a:avLst/>
            <a:gdLst/>
            <a:ahLst/>
            <a:cxnLst/>
            <a:rect l="l" t="t" r="r" b="b"/>
            <a:pathLst>
              <a:path w="8277071" h="257213" extrusionOk="0">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84" name="Google Shape;484;p70"/>
          <p:cNvSpPr/>
          <p:nvPr/>
        </p:nvSpPr>
        <p:spPr>
          <a:xfrm>
            <a:off x="12186919" y="4665641"/>
            <a:ext cx="5081" cy="25380"/>
          </a:xfrm>
          <a:custGeom>
            <a:avLst/>
            <a:gdLst/>
            <a:ahLst/>
            <a:cxnLst/>
            <a:rect l="l" t="t" r="r" b="b"/>
            <a:pathLst>
              <a:path w="5081" h="25380" extrusionOk="0">
                <a:moveTo>
                  <a:pt x="0" y="0"/>
                </a:moveTo>
                <a:lnTo>
                  <a:pt x="5081" y="0"/>
                </a:lnTo>
                <a:lnTo>
                  <a:pt x="5081" y="25380"/>
                </a:lnTo>
                <a:lnTo>
                  <a:pt x="0" y="2538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85" name="Google Shape;485;p70"/>
          <p:cNvSpPr/>
          <p:nvPr/>
        </p:nvSpPr>
        <p:spPr>
          <a:xfrm>
            <a:off x="3905233" y="4922854"/>
            <a:ext cx="8286767" cy="513089"/>
          </a:xfrm>
          <a:custGeom>
            <a:avLst/>
            <a:gdLst/>
            <a:ahLst/>
            <a:cxnLst/>
            <a:rect l="l" t="t" r="r" b="b"/>
            <a:pathLst>
              <a:path w="8286767" h="513089" extrusionOk="0">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hart Slide">
  <p:cSld name="Chart Slide">
    <p:spTree>
      <p:nvGrpSpPr>
        <p:cNvPr id="1" name="Shape 486"/>
        <p:cNvGrpSpPr/>
        <p:nvPr/>
      </p:nvGrpSpPr>
      <p:grpSpPr>
        <a:xfrm>
          <a:off x="0" y="0"/>
          <a:ext cx="0" cy="0"/>
          <a:chOff x="0" y="0"/>
          <a:chExt cx="0" cy="0"/>
        </a:xfrm>
      </p:grpSpPr>
      <p:sp>
        <p:nvSpPr>
          <p:cNvPr id="487" name="Google Shape;487;p71"/>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488" name="Google Shape;488;p71"/>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489" name="Google Shape;489;p71"/>
          <p:cNvSpPr txBox="1">
            <a:spLocks noGrp="1"/>
          </p:cNvSpPr>
          <p:nvPr>
            <p:ph type="title"/>
          </p:nvPr>
        </p:nvSpPr>
        <p:spPr>
          <a:xfrm>
            <a:off x="5642753" y="1474969"/>
            <a:ext cx="4395258" cy="676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 name="Google Shape;490;p71"/>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p71"/>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71"/>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493" name="Google Shape;493;p71"/>
          <p:cNvSpPr txBox="1">
            <a:spLocks noGrp="1"/>
          </p:cNvSpPr>
          <p:nvPr>
            <p:ph type="body" idx="1"/>
          </p:nvPr>
        </p:nvSpPr>
        <p:spPr>
          <a:xfrm>
            <a:off x="5649889" y="2592569"/>
            <a:ext cx="5630885" cy="70167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4" name="Google Shape;494;p71"/>
          <p:cNvSpPr txBox="1">
            <a:spLocks noGrp="1"/>
          </p:cNvSpPr>
          <p:nvPr>
            <p:ph type="body" idx="2"/>
          </p:nvPr>
        </p:nvSpPr>
        <p:spPr>
          <a:xfrm>
            <a:off x="6126385" y="3719427"/>
            <a:ext cx="1597889" cy="365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95" name="Google Shape;495;p71"/>
          <p:cNvSpPr txBox="1">
            <a:spLocks noGrp="1"/>
          </p:cNvSpPr>
          <p:nvPr>
            <p:ph type="body" idx="3"/>
          </p:nvPr>
        </p:nvSpPr>
        <p:spPr>
          <a:xfrm>
            <a:off x="6126386" y="3990708"/>
            <a:ext cx="1597889"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6" name="Google Shape;496;p71"/>
          <p:cNvSpPr txBox="1">
            <a:spLocks noGrp="1"/>
          </p:cNvSpPr>
          <p:nvPr>
            <p:ph type="body" idx="4"/>
          </p:nvPr>
        </p:nvSpPr>
        <p:spPr>
          <a:xfrm>
            <a:off x="6126410" y="4451492"/>
            <a:ext cx="1597889" cy="365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97" name="Google Shape;497;p71"/>
          <p:cNvSpPr txBox="1">
            <a:spLocks noGrp="1"/>
          </p:cNvSpPr>
          <p:nvPr>
            <p:ph type="body" idx="5"/>
          </p:nvPr>
        </p:nvSpPr>
        <p:spPr>
          <a:xfrm>
            <a:off x="6126411" y="4722773"/>
            <a:ext cx="1597889"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8" name="Google Shape;498;p71"/>
          <p:cNvSpPr txBox="1">
            <a:spLocks noGrp="1"/>
          </p:cNvSpPr>
          <p:nvPr>
            <p:ph type="body" idx="6"/>
          </p:nvPr>
        </p:nvSpPr>
        <p:spPr>
          <a:xfrm>
            <a:off x="8065899" y="3719427"/>
            <a:ext cx="1597889" cy="365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499" name="Google Shape;499;p71"/>
          <p:cNvSpPr txBox="1">
            <a:spLocks noGrp="1"/>
          </p:cNvSpPr>
          <p:nvPr>
            <p:ph type="body" idx="7"/>
          </p:nvPr>
        </p:nvSpPr>
        <p:spPr>
          <a:xfrm>
            <a:off x="8065900" y="3990708"/>
            <a:ext cx="1597889"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0" name="Google Shape;500;p71"/>
          <p:cNvSpPr txBox="1">
            <a:spLocks noGrp="1"/>
          </p:cNvSpPr>
          <p:nvPr>
            <p:ph type="body" idx="8"/>
          </p:nvPr>
        </p:nvSpPr>
        <p:spPr>
          <a:xfrm>
            <a:off x="8065924" y="4451492"/>
            <a:ext cx="1597889" cy="365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501" name="Google Shape;501;p71"/>
          <p:cNvSpPr txBox="1">
            <a:spLocks noGrp="1"/>
          </p:cNvSpPr>
          <p:nvPr>
            <p:ph type="body" idx="9"/>
          </p:nvPr>
        </p:nvSpPr>
        <p:spPr>
          <a:xfrm>
            <a:off x="8065925" y="4722773"/>
            <a:ext cx="1597889"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71"/>
          <p:cNvSpPr txBox="1">
            <a:spLocks noGrp="1"/>
          </p:cNvSpPr>
          <p:nvPr>
            <p:ph type="body" idx="13"/>
          </p:nvPr>
        </p:nvSpPr>
        <p:spPr>
          <a:xfrm>
            <a:off x="10005413" y="3719427"/>
            <a:ext cx="1597889" cy="365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503" name="Google Shape;503;p71"/>
          <p:cNvSpPr txBox="1">
            <a:spLocks noGrp="1"/>
          </p:cNvSpPr>
          <p:nvPr>
            <p:ph type="body" idx="14"/>
          </p:nvPr>
        </p:nvSpPr>
        <p:spPr>
          <a:xfrm>
            <a:off x="10005414" y="3990708"/>
            <a:ext cx="1597889"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4" name="Google Shape;504;p71"/>
          <p:cNvSpPr txBox="1">
            <a:spLocks noGrp="1"/>
          </p:cNvSpPr>
          <p:nvPr>
            <p:ph type="body" idx="15"/>
          </p:nvPr>
        </p:nvSpPr>
        <p:spPr>
          <a:xfrm>
            <a:off x="10005438" y="4451492"/>
            <a:ext cx="1597889" cy="365125"/>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3"/>
              </a:buClr>
              <a:buSzPts val="1800"/>
              <a:buNone/>
              <a:defRPr sz="1800" b="1">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rgbClr val="8B909C"/>
              </a:buClr>
              <a:buSzPts val="2000"/>
              <a:buNone/>
              <a:defRPr sz="2000">
                <a:solidFill>
                  <a:srgbClr val="8B909C"/>
                </a:solidFill>
              </a:defRPr>
            </a:lvl2pPr>
            <a:lvl3pPr marL="1371600" lvl="2" indent="-228600" algn="l">
              <a:lnSpc>
                <a:spcPct val="90000"/>
              </a:lnSpc>
              <a:spcBef>
                <a:spcPts val="500"/>
              </a:spcBef>
              <a:spcAft>
                <a:spcPts val="0"/>
              </a:spcAft>
              <a:buClr>
                <a:srgbClr val="8B909C"/>
              </a:buClr>
              <a:buSzPts val="1800"/>
              <a:buNone/>
              <a:defRPr sz="1800">
                <a:solidFill>
                  <a:srgbClr val="8B909C"/>
                </a:solidFill>
              </a:defRPr>
            </a:lvl3pPr>
            <a:lvl4pPr marL="1828800" lvl="3" indent="-228600" algn="l">
              <a:lnSpc>
                <a:spcPct val="90000"/>
              </a:lnSpc>
              <a:spcBef>
                <a:spcPts val="500"/>
              </a:spcBef>
              <a:spcAft>
                <a:spcPts val="0"/>
              </a:spcAft>
              <a:buClr>
                <a:srgbClr val="8B909C"/>
              </a:buClr>
              <a:buSzPts val="1600"/>
              <a:buNone/>
              <a:defRPr sz="1600">
                <a:solidFill>
                  <a:srgbClr val="8B909C"/>
                </a:solidFill>
              </a:defRPr>
            </a:lvl4pPr>
            <a:lvl5pPr marL="2286000" lvl="4" indent="-228600" algn="l">
              <a:lnSpc>
                <a:spcPct val="90000"/>
              </a:lnSpc>
              <a:spcBef>
                <a:spcPts val="500"/>
              </a:spcBef>
              <a:spcAft>
                <a:spcPts val="0"/>
              </a:spcAft>
              <a:buClr>
                <a:srgbClr val="8B909C"/>
              </a:buClr>
              <a:buSzPts val="1600"/>
              <a:buNone/>
              <a:defRPr sz="1600">
                <a:solidFill>
                  <a:srgbClr val="8B909C"/>
                </a:solidFill>
              </a:defRPr>
            </a:lvl5pPr>
            <a:lvl6pPr marL="2743200" lvl="5" indent="-228600" algn="l">
              <a:lnSpc>
                <a:spcPct val="90000"/>
              </a:lnSpc>
              <a:spcBef>
                <a:spcPts val="500"/>
              </a:spcBef>
              <a:spcAft>
                <a:spcPts val="0"/>
              </a:spcAft>
              <a:buClr>
                <a:srgbClr val="8B909C"/>
              </a:buClr>
              <a:buSzPts val="1600"/>
              <a:buNone/>
              <a:defRPr sz="1600">
                <a:solidFill>
                  <a:srgbClr val="8B909C"/>
                </a:solidFill>
              </a:defRPr>
            </a:lvl6pPr>
            <a:lvl7pPr marL="3200400" lvl="6" indent="-228600" algn="l">
              <a:lnSpc>
                <a:spcPct val="90000"/>
              </a:lnSpc>
              <a:spcBef>
                <a:spcPts val="500"/>
              </a:spcBef>
              <a:spcAft>
                <a:spcPts val="0"/>
              </a:spcAft>
              <a:buClr>
                <a:srgbClr val="8B909C"/>
              </a:buClr>
              <a:buSzPts val="1600"/>
              <a:buNone/>
              <a:defRPr sz="1600">
                <a:solidFill>
                  <a:srgbClr val="8B909C"/>
                </a:solidFill>
              </a:defRPr>
            </a:lvl7pPr>
            <a:lvl8pPr marL="3657600" lvl="7" indent="-228600" algn="l">
              <a:lnSpc>
                <a:spcPct val="90000"/>
              </a:lnSpc>
              <a:spcBef>
                <a:spcPts val="500"/>
              </a:spcBef>
              <a:spcAft>
                <a:spcPts val="0"/>
              </a:spcAft>
              <a:buClr>
                <a:srgbClr val="8B909C"/>
              </a:buClr>
              <a:buSzPts val="1600"/>
              <a:buNone/>
              <a:defRPr sz="1600">
                <a:solidFill>
                  <a:srgbClr val="8B909C"/>
                </a:solidFill>
              </a:defRPr>
            </a:lvl8pPr>
            <a:lvl9pPr marL="4114800" lvl="8" indent="-228600" algn="l">
              <a:lnSpc>
                <a:spcPct val="90000"/>
              </a:lnSpc>
              <a:spcBef>
                <a:spcPts val="500"/>
              </a:spcBef>
              <a:spcAft>
                <a:spcPts val="0"/>
              </a:spcAft>
              <a:buClr>
                <a:srgbClr val="8B909C"/>
              </a:buClr>
              <a:buSzPts val="1600"/>
              <a:buNone/>
              <a:defRPr sz="1600">
                <a:solidFill>
                  <a:srgbClr val="8B909C"/>
                </a:solidFill>
              </a:defRPr>
            </a:lvl9pPr>
          </a:lstStyle>
          <a:p>
            <a:endParaRPr/>
          </a:p>
        </p:txBody>
      </p:sp>
      <p:sp>
        <p:nvSpPr>
          <p:cNvPr id="505" name="Google Shape;505;p71"/>
          <p:cNvSpPr txBox="1">
            <a:spLocks noGrp="1"/>
          </p:cNvSpPr>
          <p:nvPr>
            <p:ph type="body" idx="16"/>
          </p:nvPr>
        </p:nvSpPr>
        <p:spPr>
          <a:xfrm>
            <a:off x="10005439" y="4722773"/>
            <a:ext cx="1597889" cy="3651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600"/>
              </a:spcBef>
              <a:spcAft>
                <a:spcPts val="0"/>
              </a:spcAft>
              <a:buClr>
                <a:schemeClr val="accent3"/>
              </a:buClr>
              <a:buSzPts val="1400"/>
              <a:buNone/>
              <a:defRPr sz="1400" b="1" i="0">
                <a:solidFill>
                  <a:srgbClr val="5578B6"/>
                </a:solidFill>
              </a:defRPr>
            </a:lvl1pPr>
            <a:lvl2pPr marL="914400" lvl="1" indent="-381000" algn="l">
              <a:lnSpc>
                <a:spcPct val="90000"/>
              </a:lnSpc>
              <a:spcBef>
                <a:spcPts val="500"/>
              </a:spcBef>
              <a:spcAft>
                <a:spcPts val="0"/>
              </a:spcAft>
              <a:buClr>
                <a:srgbClr val="7D98C6"/>
              </a:buClr>
              <a:buSzPts val="2400"/>
              <a:buChar char="•"/>
              <a:defRPr>
                <a:solidFill>
                  <a:srgbClr val="7D98C6"/>
                </a:solidFill>
              </a:defRPr>
            </a:lvl2pPr>
            <a:lvl3pPr marL="1371600" lvl="2" indent="-355600" algn="l">
              <a:lnSpc>
                <a:spcPct val="90000"/>
              </a:lnSpc>
              <a:spcBef>
                <a:spcPts val="500"/>
              </a:spcBef>
              <a:spcAft>
                <a:spcPts val="0"/>
              </a:spcAft>
              <a:buClr>
                <a:srgbClr val="7D98C6"/>
              </a:buClr>
              <a:buSzPts val="2000"/>
              <a:buChar char="•"/>
              <a:defRPr>
                <a:solidFill>
                  <a:srgbClr val="7D98C6"/>
                </a:solidFill>
              </a:defRPr>
            </a:lvl3pPr>
            <a:lvl4pPr marL="1828800" lvl="3" indent="-342900" algn="l">
              <a:lnSpc>
                <a:spcPct val="90000"/>
              </a:lnSpc>
              <a:spcBef>
                <a:spcPts val="500"/>
              </a:spcBef>
              <a:spcAft>
                <a:spcPts val="0"/>
              </a:spcAft>
              <a:buClr>
                <a:srgbClr val="7D98C6"/>
              </a:buClr>
              <a:buSzPts val="1800"/>
              <a:buChar char="•"/>
              <a:defRPr>
                <a:solidFill>
                  <a:srgbClr val="7D98C6"/>
                </a:solidFill>
              </a:defRPr>
            </a:lvl4pPr>
            <a:lvl5pPr marL="2286000" lvl="4" indent="-342900" algn="l">
              <a:lnSpc>
                <a:spcPct val="90000"/>
              </a:lnSpc>
              <a:spcBef>
                <a:spcPts val="500"/>
              </a:spcBef>
              <a:spcAft>
                <a:spcPts val="0"/>
              </a:spcAft>
              <a:buClr>
                <a:srgbClr val="7D98C6"/>
              </a:buClr>
              <a:buSzPts val="1800"/>
              <a:buChar char="•"/>
              <a:defRPr>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6" name="Google Shape;506;p71"/>
          <p:cNvSpPr>
            <a:spLocks noGrp="1"/>
          </p:cNvSpPr>
          <p:nvPr>
            <p:ph type="chart" idx="17"/>
          </p:nvPr>
        </p:nvSpPr>
        <p:spPr>
          <a:xfrm>
            <a:off x="911225" y="908050"/>
            <a:ext cx="4284663" cy="4365625"/>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7D98C6"/>
              </a:buClr>
              <a:buSzPts val="1600"/>
              <a:buFont typeface="Arial"/>
              <a:buNone/>
              <a:defRPr sz="1600" b="0" i="0" u="none" strike="noStrike" cap="none">
                <a:solidFill>
                  <a:srgbClr val="7D98C6"/>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grpSp>
        <p:nvGrpSpPr>
          <p:cNvPr id="507" name="Google Shape;507;p71"/>
          <p:cNvGrpSpPr/>
          <p:nvPr/>
        </p:nvGrpSpPr>
        <p:grpSpPr>
          <a:xfrm>
            <a:off x="9999818" y="-7969"/>
            <a:ext cx="2199425" cy="1945482"/>
            <a:chOff x="9994666" y="-7969"/>
            <a:chExt cx="2199425" cy="1945482"/>
          </a:xfrm>
        </p:grpSpPr>
        <p:sp>
          <p:nvSpPr>
            <p:cNvPr id="508" name="Google Shape;508;p71"/>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09" name="Google Shape;509;p71"/>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10" name="Google Shape;510;p71"/>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11" name="Google Shape;511;p71"/>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12" name="Google Shape;512;p71"/>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13" name="Google Shape;513;p71"/>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514" name="Google Shape;514;p71"/>
          <p:cNvSpPr/>
          <p:nvPr/>
        </p:nvSpPr>
        <p:spPr>
          <a:xfrm>
            <a:off x="5731819" y="2267879"/>
            <a:ext cx="3016875" cy="165305"/>
          </a:xfrm>
          <a:custGeom>
            <a:avLst/>
            <a:gdLst/>
            <a:ahLst/>
            <a:cxnLst/>
            <a:rect l="l" t="t" r="r" b="b"/>
            <a:pathLst>
              <a:path w="3016875" h="165304" extrusionOk="0">
                <a:moveTo>
                  <a:pt x="2957222" y="159503"/>
                </a:moveTo>
                <a:lnTo>
                  <a:pt x="71329" y="159503"/>
                </a:lnTo>
                <a:cubicBezTo>
                  <a:pt x="36973" y="159503"/>
                  <a:pt x="9059" y="125171"/>
                  <a:pt x="9059" y="84480"/>
                </a:cubicBezTo>
                <a:lnTo>
                  <a:pt x="9059" y="84480"/>
                </a:lnTo>
                <a:cubicBezTo>
                  <a:pt x="9059" y="43790"/>
                  <a:pt x="36973" y="10729"/>
                  <a:pt x="71329" y="10729"/>
                </a:cubicBezTo>
                <a:lnTo>
                  <a:pt x="2956149" y="10729"/>
                </a:lnTo>
                <a:cubicBezTo>
                  <a:pt x="2990505" y="10729"/>
                  <a:pt x="3018419" y="43790"/>
                  <a:pt x="3018419" y="84480"/>
                </a:cubicBezTo>
                <a:lnTo>
                  <a:pt x="3018419" y="84480"/>
                </a:lnTo>
                <a:cubicBezTo>
                  <a:pt x="3019492" y="125171"/>
                  <a:pt x="2991578" y="159503"/>
                  <a:pt x="2957222" y="159503"/>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able Slide">
  <p:cSld name="Table Slide">
    <p:spTree>
      <p:nvGrpSpPr>
        <p:cNvPr id="1" name="Shape 515"/>
        <p:cNvGrpSpPr/>
        <p:nvPr/>
      </p:nvGrpSpPr>
      <p:grpSpPr>
        <a:xfrm>
          <a:off x="0" y="0"/>
          <a:ext cx="0" cy="0"/>
          <a:chOff x="0" y="0"/>
          <a:chExt cx="0" cy="0"/>
        </a:xfrm>
      </p:grpSpPr>
      <p:sp>
        <p:nvSpPr>
          <p:cNvPr id="516" name="Google Shape;516;p72"/>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17" name="Google Shape;517;p72"/>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18" name="Google Shape;518;p72"/>
          <p:cNvSpPr txBox="1">
            <a:spLocks noGrp="1"/>
          </p:cNvSpPr>
          <p:nvPr>
            <p:ph type="title"/>
          </p:nvPr>
        </p:nvSpPr>
        <p:spPr>
          <a:xfrm>
            <a:off x="811744" y="2134675"/>
            <a:ext cx="3403308" cy="6762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72"/>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p72"/>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1" name="Google Shape;521;p72"/>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522" name="Google Shape;522;p72"/>
          <p:cNvSpPr txBox="1">
            <a:spLocks noGrp="1"/>
          </p:cNvSpPr>
          <p:nvPr>
            <p:ph type="body" idx="1"/>
          </p:nvPr>
        </p:nvSpPr>
        <p:spPr>
          <a:xfrm>
            <a:off x="809405" y="3252275"/>
            <a:ext cx="3396171" cy="1846732"/>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523" name="Google Shape;523;p72"/>
          <p:cNvGrpSpPr/>
          <p:nvPr/>
        </p:nvGrpSpPr>
        <p:grpSpPr>
          <a:xfrm flipH="1">
            <a:off x="-5568" y="-7969"/>
            <a:ext cx="2199425" cy="1945482"/>
            <a:chOff x="9994666" y="-7969"/>
            <a:chExt cx="2199425" cy="1945482"/>
          </a:xfrm>
        </p:grpSpPr>
        <p:sp>
          <p:nvSpPr>
            <p:cNvPr id="524" name="Google Shape;524;p72"/>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25" name="Google Shape;525;p72"/>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26" name="Google Shape;526;p72"/>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27" name="Google Shape;527;p72"/>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28" name="Google Shape;528;p72"/>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29" name="Google Shape;529;p72"/>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530" name="Google Shape;530;p72"/>
          <p:cNvSpPr/>
          <p:nvPr/>
        </p:nvSpPr>
        <p:spPr>
          <a:xfrm>
            <a:off x="895660" y="2912161"/>
            <a:ext cx="2781900" cy="165305"/>
          </a:xfrm>
          <a:custGeom>
            <a:avLst/>
            <a:gdLst/>
            <a:ahLst/>
            <a:cxnLst/>
            <a:rect l="l" t="t" r="r" b="b"/>
            <a:pathLst>
              <a:path w="2781900" h="165304" extrusionOk="0">
                <a:moveTo>
                  <a:pt x="2726257" y="158686"/>
                </a:moveTo>
                <a:lnTo>
                  <a:pt x="65137" y="158686"/>
                </a:lnTo>
                <a:cubicBezTo>
                  <a:pt x="33457" y="158686"/>
                  <a:pt x="7717" y="124353"/>
                  <a:pt x="7717" y="83663"/>
                </a:cubicBezTo>
                <a:lnTo>
                  <a:pt x="7717" y="83663"/>
                </a:lnTo>
                <a:cubicBezTo>
                  <a:pt x="7717" y="42972"/>
                  <a:pt x="33457" y="9911"/>
                  <a:pt x="65137" y="9911"/>
                </a:cubicBezTo>
                <a:lnTo>
                  <a:pt x="2725267" y="9911"/>
                </a:lnTo>
                <a:cubicBezTo>
                  <a:pt x="2756947" y="9911"/>
                  <a:pt x="2782687" y="42972"/>
                  <a:pt x="2782687" y="83663"/>
                </a:cubicBezTo>
                <a:lnTo>
                  <a:pt x="2782687" y="83663"/>
                </a:lnTo>
                <a:cubicBezTo>
                  <a:pt x="2783677" y="124353"/>
                  <a:pt x="2757937" y="158686"/>
                  <a:pt x="2726257" y="1586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ideo Content">
  <p:cSld name="Video Content">
    <p:spTree>
      <p:nvGrpSpPr>
        <p:cNvPr id="1" name="Shape 531"/>
        <p:cNvGrpSpPr/>
        <p:nvPr/>
      </p:nvGrpSpPr>
      <p:grpSpPr>
        <a:xfrm>
          <a:off x="0" y="0"/>
          <a:ext cx="0" cy="0"/>
          <a:chOff x="0" y="0"/>
          <a:chExt cx="0" cy="0"/>
        </a:xfrm>
      </p:grpSpPr>
      <p:sp>
        <p:nvSpPr>
          <p:cNvPr id="532" name="Google Shape;532;p73"/>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33" name="Google Shape;533;p73"/>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34" name="Google Shape;534;p73"/>
          <p:cNvSpPr>
            <a:spLocks noGrp="1"/>
          </p:cNvSpPr>
          <p:nvPr>
            <p:ph type="media" idx="2"/>
          </p:nvPr>
        </p:nvSpPr>
        <p:spPr>
          <a:xfrm>
            <a:off x="911225" y="908050"/>
            <a:ext cx="10369550" cy="4660900"/>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1000"/>
              </a:spcBef>
              <a:spcAft>
                <a:spcPts val="0"/>
              </a:spcAft>
              <a:buClr>
                <a:srgbClr val="7D98C6"/>
              </a:buClr>
              <a:buSzPts val="1600"/>
              <a:buFont typeface="Arial"/>
              <a:buNone/>
              <a:defRPr sz="1600" b="0" i="0" u="none" strike="noStrike" cap="none">
                <a:solidFill>
                  <a:srgbClr val="7D98C6"/>
                </a:solidFill>
                <a:latin typeface="Source Sans Pro"/>
                <a:ea typeface="Source Sans Pro"/>
                <a:cs typeface="Source Sans Pro"/>
                <a:sym typeface="Source Sans Pro"/>
              </a:defRPr>
            </a:lvl1pPr>
            <a:lvl2pPr marR="0" lvl="1"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Source Sans Pro"/>
                <a:ea typeface="Source Sans Pro"/>
                <a:cs typeface="Source Sans Pro"/>
                <a:sym typeface="Source Sans Pro"/>
              </a:defRPr>
            </a:lvl2pPr>
            <a:lvl3pPr marR="0" lvl="2"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Source Sans Pro"/>
                <a:ea typeface="Source Sans Pro"/>
                <a:cs typeface="Source Sans Pro"/>
                <a:sym typeface="Source Sans Pro"/>
              </a:defRPr>
            </a:lvl3pPr>
            <a:lvl4pPr marR="0" lvl="3"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4pPr>
            <a:lvl5pPr marR="0" lvl="4"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535" name="Google Shape;535;p73"/>
          <p:cNvSpPr txBox="1">
            <a:spLocks noGrp="1"/>
          </p:cNvSpPr>
          <p:nvPr>
            <p:ph type="ftr" idx="11"/>
          </p:nvPr>
        </p:nvSpPr>
        <p:spPr>
          <a:xfrm>
            <a:off x="812290" y="5797769"/>
            <a:ext cx="238811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6" name="Google Shape;536;p73"/>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537" name="Google Shape;537;p73"/>
          <p:cNvSpPr/>
          <p:nvPr/>
        </p:nvSpPr>
        <p:spPr>
          <a:xfrm>
            <a:off x="8807428" y="2003790"/>
            <a:ext cx="775201" cy="774776"/>
          </a:xfrm>
          <a:custGeom>
            <a:avLst/>
            <a:gdLst/>
            <a:ahLst/>
            <a:cxnLst/>
            <a:rect l="l" t="t" r="r" b="b"/>
            <a:pathLst>
              <a:path w="774776" h="774776" extrusionOk="0">
                <a:moveTo>
                  <a:pt x="388023" y="766520"/>
                </a:moveTo>
                <a:cubicBezTo>
                  <a:pt x="179723" y="766520"/>
                  <a:pt x="9526" y="596324"/>
                  <a:pt x="9526" y="388023"/>
                </a:cubicBezTo>
                <a:cubicBezTo>
                  <a:pt x="9526" y="179723"/>
                  <a:pt x="179723" y="9526"/>
                  <a:pt x="388023" y="9526"/>
                </a:cubicBezTo>
                <a:cubicBezTo>
                  <a:pt x="596324" y="9526"/>
                  <a:pt x="766521" y="179723"/>
                  <a:pt x="766521" y="388023"/>
                </a:cubicBezTo>
                <a:cubicBezTo>
                  <a:pt x="766521" y="596324"/>
                  <a:pt x="596324" y="766520"/>
                  <a:pt x="388023" y="766520"/>
                </a:cubicBezTo>
                <a:close/>
                <a:moveTo>
                  <a:pt x="388023" y="48900"/>
                </a:moveTo>
                <a:cubicBezTo>
                  <a:pt x="200045" y="48900"/>
                  <a:pt x="47630" y="201315"/>
                  <a:pt x="47630" y="389293"/>
                </a:cubicBezTo>
                <a:cubicBezTo>
                  <a:pt x="47630" y="577272"/>
                  <a:pt x="200045" y="729687"/>
                  <a:pt x="388023" y="729687"/>
                </a:cubicBezTo>
                <a:cubicBezTo>
                  <a:pt x="576002" y="729687"/>
                  <a:pt x="728417" y="577272"/>
                  <a:pt x="728417" y="389293"/>
                </a:cubicBezTo>
                <a:cubicBezTo>
                  <a:pt x="728417" y="201315"/>
                  <a:pt x="576002" y="48900"/>
                  <a:pt x="388023" y="4890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38" name="Google Shape;538;p73"/>
          <p:cNvSpPr/>
          <p:nvPr/>
        </p:nvSpPr>
        <p:spPr>
          <a:xfrm>
            <a:off x="9780046" y="430740"/>
            <a:ext cx="2414562" cy="2578354"/>
          </a:xfrm>
          <a:custGeom>
            <a:avLst/>
            <a:gdLst/>
            <a:ahLst/>
            <a:cxnLst/>
            <a:rect l="l" t="t" r="r" b="b"/>
            <a:pathLst>
              <a:path w="2413237" h="2578354" extrusionOk="0">
                <a:moveTo>
                  <a:pt x="2412164" y="12701"/>
                </a:moveTo>
                <a:lnTo>
                  <a:pt x="487924" y="962755"/>
                </a:lnTo>
                <a:cubicBezTo>
                  <a:pt x="487924" y="962755"/>
                  <a:pt x="-250018" y="1327281"/>
                  <a:pt x="113238" y="2065224"/>
                </a:cubicBezTo>
                <a:lnTo>
                  <a:pt x="127209" y="2093166"/>
                </a:lnTo>
                <a:cubicBezTo>
                  <a:pt x="127209" y="2093166"/>
                  <a:pt x="491735" y="2831109"/>
                  <a:pt x="1229678" y="2467853"/>
                </a:cubicBezTo>
                <a:lnTo>
                  <a:pt x="2412164" y="1884866"/>
                </a:lnTo>
                <a:lnTo>
                  <a:pt x="2412164" y="127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39" name="Google Shape;539;p73"/>
          <p:cNvSpPr/>
          <p:nvPr/>
        </p:nvSpPr>
        <p:spPr>
          <a:xfrm>
            <a:off x="9762774" y="410418"/>
            <a:ext cx="2439977" cy="2616458"/>
          </a:xfrm>
          <a:custGeom>
            <a:avLst/>
            <a:gdLst/>
            <a:ahLst/>
            <a:cxnLst/>
            <a:rect l="l" t="t" r="r" b="b"/>
            <a:pathLst>
              <a:path w="2438640" h="2616457" extrusionOk="0">
                <a:moveTo>
                  <a:pt x="2429427" y="1882326"/>
                </a:moveTo>
                <a:lnTo>
                  <a:pt x="1238050" y="2469123"/>
                </a:lnTo>
                <a:cubicBezTo>
                  <a:pt x="939570" y="2616458"/>
                  <a:pt x="667763" y="2599946"/>
                  <a:pt x="431520" y="2420859"/>
                </a:cubicBezTo>
                <a:cubicBezTo>
                  <a:pt x="253703" y="2286225"/>
                  <a:pt x="162253" y="2104598"/>
                  <a:pt x="162253" y="2103327"/>
                </a:cubicBezTo>
                <a:lnTo>
                  <a:pt x="148282" y="2075385"/>
                </a:lnTo>
                <a:cubicBezTo>
                  <a:pt x="947" y="1776905"/>
                  <a:pt x="17459" y="1505098"/>
                  <a:pt x="196547" y="1268855"/>
                </a:cubicBezTo>
                <a:cubicBezTo>
                  <a:pt x="331180" y="1091038"/>
                  <a:pt x="511538" y="1000859"/>
                  <a:pt x="514078" y="999589"/>
                </a:cubicBezTo>
                <a:lnTo>
                  <a:pt x="2430697" y="54615"/>
                </a:lnTo>
                <a:lnTo>
                  <a:pt x="2430697" y="12701"/>
                </a:lnTo>
                <a:lnTo>
                  <a:pt x="497567" y="965295"/>
                </a:lnTo>
                <a:cubicBezTo>
                  <a:pt x="489946" y="969106"/>
                  <a:pt x="307048" y="1060555"/>
                  <a:pt x="167334" y="1244723"/>
                </a:cubicBezTo>
                <a:cubicBezTo>
                  <a:pt x="37781" y="1416190"/>
                  <a:pt x="-77800" y="1701968"/>
                  <a:pt x="115259" y="2093166"/>
                </a:cubicBezTo>
                <a:lnTo>
                  <a:pt x="129231" y="2121109"/>
                </a:lnTo>
                <a:cubicBezTo>
                  <a:pt x="133041" y="2128730"/>
                  <a:pt x="224490" y="2311628"/>
                  <a:pt x="408658" y="2451342"/>
                </a:cubicBezTo>
                <a:cubicBezTo>
                  <a:pt x="514078" y="2531359"/>
                  <a:pt x="663953" y="2606297"/>
                  <a:pt x="854472" y="2606297"/>
                </a:cubicBezTo>
                <a:cubicBezTo>
                  <a:pt x="972593" y="2606297"/>
                  <a:pt x="1107227" y="2577084"/>
                  <a:pt x="1255831" y="2503417"/>
                </a:cubicBezTo>
                <a:lnTo>
                  <a:pt x="2429427" y="1924240"/>
                </a:lnTo>
                <a:lnTo>
                  <a:pt x="2429427" y="188232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40" name="Google Shape;540;p73"/>
          <p:cNvSpPr/>
          <p:nvPr/>
        </p:nvSpPr>
        <p:spPr>
          <a:xfrm>
            <a:off x="7340981" y="-16344"/>
            <a:ext cx="4854539" cy="2273524"/>
          </a:xfrm>
          <a:custGeom>
            <a:avLst/>
            <a:gdLst/>
            <a:ahLst/>
            <a:cxnLst/>
            <a:rect l="l" t="t" r="r" b="b"/>
            <a:pathLst>
              <a:path w="4851877" h="2273523" extrusionOk="0">
                <a:moveTo>
                  <a:pt x="4849891" y="12701"/>
                </a:moveTo>
                <a:lnTo>
                  <a:pt x="2808800" y="12701"/>
                </a:lnTo>
                <a:lnTo>
                  <a:pt x="371430" y="1214240"/>
                </a:lnTo>
                <a:cubicBezTo>
                  <a:pt x="371430" y="1214240"/>
                  <a:pt x="-163293" y="1478426"/>
                  <a:pt x="72951" y="1955993"/>
                </a:cubicBezTo>
                <a:lnTo>
                  <a:pt x="81841" y="1973774"/>
                </a:lnTo>
                <a:cubicBezTo>
                  <a:pt x="81841" y="1973774"/>
                  <a:pt x="316814" y="2451342"/>
                  <a:pt x="851538" y="2188426"/>
                </a:cubicBezTo>
                <a:lnTo>
                  <a:pt x="4849891" y="217191"/>
                </a:lnTo>
                <a:lnTo>
                  <a:pt x="4849891" y="1270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41" name="Google Shape;541;p73"/>
          <p:cNvSpPr/>
          <p:nvPr/>
        </p:nvSpPr>
        <p:spPr>
          <a:xfrm>
            <a:off x="7327556" y="-16344"/>
            <a:ext cx="4867247" cy="2298926"/>
          </a:xfrm>
          <a:custGeom>
            <a:avLst/>
            <a:gdLst/>
            <a:ahLst/>
            <a:cxnLst/>
            <a:rect l="l" t="t" r="r" b="b"/>
            <a:pathLst>
              <a:path w="4864578" h="2298926" extrusionOk="0">
                <a:moveTo>
                  <a:pt x="4863309" y="195599"/>
                </a:moveTo>
                <a:lnTo>
                  <a:pt x="857334" y="2170644"/>
                </a:lnTo>
                <a:cubicBezTo>
                  <a:pt x="642684" y="2276064"/>
                  <a:pt x="453435" y="2274794"/>
                  <a:pt x="292129" y="2164293"/>
                </a:cubicBezTo>
                <a:cubicBezTo>
                  <a:pt x="171467" y="2081735"/>
                  <a:pt x="113041" y="1966154"/>
                  <a:pt x="113041" y="1964884"/>
                </a:cubicBezTo>
                <a:lnTo>
                  <a:pt x="104150" y="1947102"/>
                </a:lnTo>
                <a:cubicBezTo>
                  <a:pt x="10162" y="1756583"/>
                  <a:pt x="29213" y="1578766"/>
                  <a:pt x="162577" y="1418730"/>
                </a:cubicBezTo>
                <a:cubicBezTo>
                  <a:pt x="262916" y="1296798"/>
                  <a:pt x="393739" y="1232021"/>
                  <a:pt x="395009" y="1230751"/>
                </a:cubicBezTo>
                <a:lnTo>
                  <a:pt x="395009" y="1230751"/>
                </a:lnTo>
                <a:lnTo>
                  <a:pt x="2865403" y="12701"/>
                </a:lnTo>
                <a:lnTo>
                  <a:pt x="2779034" y="12701"/>
                </a:lnTo>
                <a:lnTo>
                  <a:pt x="377227" y="1197728"/>
                </a:lnTo>
                <a:cubicBezTo>
                  <a:pt x="372147" y="1200268"/>
                  <a:pt x="238784" y="1266315"/>
                  <a:pt x="133363" y="1394597"/>
                </a:cubicBezTo>
                <a:cubicBezTo>
                  <a:pt x="78748" y="1460644"/>
                  <a:pt x="26673" y="1549553"/>
                  <a:pt x="12701" y="1660054"/>
                </a:cubicBezTo>
                <a:lnTo>
                  <a:pt x="12701" y="1780715"/>
                </a:lnTo>
                <a:cubicBezTo>
                  <a:pt x="20322" y="1837871"/>
                  <a:pt x="38104" y="1900107"/>
                  <a:pt x="69857" y="1964884"/>
                </a:cubicBezTo>
                <a:lnTo>
                  <a:pt x="78748" y="1982665"/>
                </a:lnTo>
                <a:cubicBezTo>
                  <a:pt x="81288" y="1987746"/>
                  <a:pt x="140984" y="2107138"/>
                  <a:pt x="269267" y="2196046"/>
                </a:cubicBezTo>
                <a:cubicBezTo>
                  <a:pt x="337854" y="2243041"/>
                  <a:pt x="435654" y="2286225"/>
                  <a:pt x="560126" y="2286225"/>
                </a:cubicBezTo>
                <a:cubicBezTo>
                  <a:pt x="650304" y="2286225"/>
                  <a:pt x="754455" y="2264633"/>
                  <a:pt x="873847" y="2204937"/>
                </a:cubicBezTo>
                <a:lnTo>
                  <a:pt x="4863309" y="237513"/>
                </a:lnTo>
                <a:lnTo>
                  <a:pt x="4863309" y="19559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42" name="Google Shape;542;p73"/>
          <p:cNvSpPr txBox="1">
            <a:spLocks noGrp="1"/>
          </p:cNvSpPr>
          <p:nvPr>
            <p:ph type="title"/>
          </p:nvPr>
        </p:nvSpPr>
        <p:spPr>
          <a:xfrm>
            <a:off x="2412986" y="5707145"/>
            <a:ext cx="7366027" cy="85399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accent1"/>
              </a:buClr>
              <a:buSzPts val="1800"/>
              <a:buFont typeface="Arial"/>
              <a:buNone/>
              <a:defRPr sz="1800">
                <a:solidFill>
                  <a:schemeClr val="accent1"/>
                </a:solidFill>
                <a:latin typeface="Source Sans Pro"/>
                <a:ea typeface="Source Sans Pro"/>
                <a:cs typeface="Source Sans Pro"/>
                <a:sym typeface="Source Sans Pr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543" name="Google Shape;543;p73"/>
          <p:cNvGrpSpPr/>
          <p:nvPr/>
        </p:nvGrpSpPr>
        <p:grpSpPr>
          <a:xfrm>
            <a:off x="-18799" y="2319272"/>
            <a:ext cx="2884236" cy="2824836"/>
            <a:chOff x="-18799" y="2319272"/>
            <a:chExt cx="2884236" cy="2824836"/>
          </a:xfrm>
        </p:grpSpPr>
        <p:sp>
          <p:nvSpPr>
            <p:cNvPr id="544" name="Google Shape;544;p73"/>
            <p:cNvSpPr/>
            <p:nvPr/>
          </p:nvSpPr>
          <p:spPr>
            <a:xfrm>
              <a:off x="-18799" y="2336694"/>
              <a:ext cx="2871530" cy="2299765"/>
            </a:xfrm>
            <a:custGeom>
              <a:avLst/>
              <a:gdLst/>
              <a:ahLst/>
              <a:cxnLst/>
              <a:rect l="l" t="t" r="r" b="b"/>
              <a:pathLst>
                <a:path w="2871529" h="2299764" extrusionOk="0">
                  <a:moveTo>
                    <a:pt x="2796565" y="306465"/>
                  </a:moveTo>
                  <a:cubicBezTo>
                    <a:pt x="2796565" y="306465"/>
                    <a:pt x="2561507" y="-171276"/>
                    <a:pt x="2026589" y="91735"/>
                  </a:cubicBezTo>
                  <a:lnTo>
                    <a:pt x="12706" y="1085336"/>
                  </a:lnTo>
                  <a:lnTo>
                    <a:pt x="12706" y="2296206"/>
                  </a:lnTo>
                  <a:lnTo>
                    <a:pt x="2506871" y="1066277"/>
                  </a:lnTo>
                  <a:cubicBezTo>
                    <a:pt x="2506871" y="1066277"/>
                    <a:pt x="3041789" y="801994"/>
                    <a:pt x="2805459" y="324253"/>
                  </a:cubicBezTo>
                  <a:lnTo>
                    <a:pt x="2796565" y="30646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45" name="Google Shape;545;p73"/>
            <p:cNvSpPr/>
            <p:nvPr/>
          </p:nvSpPr>
          <p:spPr>
            <a:xfrm>
              <a:off x="-18799" y="2319272"/>
              <a:ext cx="2884236" cy="2337882"/>
            </a:xfrm>
            <a:custGeom>
              <a:avLst/>
              <a:gdLst/>
              <a:ahLst/>
              <a:cxnLst/>
              <a:rect l="l" t="t" r="r" b="b"/>
              <a:pathLst>
                <a:path w="2884235" h="2337882" extrusionOk="0">
                  <a:moveTo>
                    <a:pt x="2871530" y="466193"/>
                  </a:moveTo>
                  <a:cubicBezTo>
                    <a:pt x="2861365" y="424263"/>
                    <a:pt x="2846118" y="379793"/>
                    <a:pt x="2823248" y="334052"/>
                  </a:cubicBezTo>
                  <a:lnTo>
                    <a:pt x="2814354" y="316263"/>
                  </a:lnTo>
                  <a:cubicBezTo>
                    <a:pt x="2811812" y="311181"/>
                    <a:pt x="2564048" y="-175454"/>
                    <a:pt x="2018965" y="93910"/>
                  </a:cubicBezTo>
                  <a:lnTo>
                    <a:pt x="12706" y="1081158"/>
                  </a:lnTo>
                  <a:lnTo>
                    <a:pt x="12706" y="1123087"/>
                  </a:lnTo>
                  <a:lnTo>
                    <a:pt x="2035483" y="126946"/>
                  </a:lnTo>
                  <a:cubicBezTo>
                    <a:pt x="2250212" y="21487"/>
                    <a:pt x="2439530" y="22758"/>
                    <a:pt x="2600895" y="133299"/>
                  </a:cubicBezTo>
                  <a:cubicBezTo>
                    <a:pt x="2721601" y="215887"/>
                    <a:pt x="2780048" y="331511"/>
                    <a:pt x="2780048" y="332781"/>
                  </a:cubicBezTo>
                  <a:lnTo>
                    <a:pt x="2788942" y="350569"/>
                  </a:lnTo>
                  <a:cubicBezTo>
                    <a:pt x="2882965" y="541158"/>
                    <a:pt x="2863906" y="719040"/>
                    <a:pt x="2730495" y="879134"/>
                  </a:cubicBezTo>
                  <a:cubicBezTo>
                    <a:pt x="2630118" y="999840"/>
                    <a:pt x="2500518" y="1065911"/>
                    <a:pt x="2497977" y="1065911"/>
                  </a:cubicBezTo>
                  <a:lnTo>
                    <a:pt x="12706" y="2292028"/>
                  </a:lnTo>
                  <a:lnTo>
                    <a:pt x="12706" y="2333958"/>
                  </a:lnTo>
                  <a:lnTo>
                    <a:pt x="2515765" y="1100216"/>
                  </a:lnTo>
                  <a:cubicBezTo>
                    <a:pt x="2519577" y="1097675"/>
                    <a:pt x="2806730" y="952828"/>
                    <a:pt x="2871530" y="687275"/>
                  </a:cubicBezTo>
                  <a:lnTo>
                    <a:pt x="2871530" y="466193"/>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46" name="Google Shape;546;p73"/>
            <p:cNvSpPr/>
            <p:nvPr/>
          </p:nvSpPr>
          <p:spPr>
            <a:xfrm>
              <a:off x="-18799" y="3968979"/>
              <a:ext cx="1766118" cy="1156235"/>
            </a:xfrm>
            <a:custGeom>
              <a:avLst/>
              <a:gdLst/>
              <a:ahLst/>
              <a:cxnLst/>
              <a:rect l="l" t="t" r="r" b="b"/>
              <a:pathLst>
                <a:path w="1766117" h="1156235" extrusionOk="0">
                  <a:moveTo>
                    <a:pt x="1735624" y="98509"/>
                  </a:moveTo>
                  <a:cubicBezTo>
                    <a:pt x="1735624" y="98509"/>
                    <a:pt x="1658118" y="-57773"/>
                    <a:pt x="1437036" y="51497"/>
                  </a:cubicBezTo>
                  <a:lnTo>
                    <a:pt x="12706" y="754133"/>
                  </a:lnTo>
                  <a:lnTo>
                    <a:pt x="12706" y="1149286"/>
                  </a:lnTo>
                  <a:lnTo>
                    <a:pt x="1594589" y="369144"/>
                  </a:lnTo>
                  <a:cubicBezTo>
                    <a:pt x="1594589" y="369144"/>
                    <a:pt x="1815671" y="259874"/>
                    <a:pt x="1739436" y="103592"/>
                  </a:cubicBezTo>
                  <a:lnTo>
                    <a:pt x="1735624" y="9850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47" name="Google Shape;547;p73"/>
            <p:cNvSpPr/>
            <p:nvPr/>
          </p:nvSpPr>
          <p:spPr>
            <a:xfrm>
              <a:off x="-18799" y="3949755"/>
              <a:ext cx="1778824" cy="1194353"/>
            </a:xfrm>
            <a:custGeom>
              <a:avLst/>
              <a:gdLst/>
              <a:ahLst/>
              <a:cxnLst/>
              <a:rect l="l" t="t" r="r" b="b"/>
              <a:pathLst>
                <a:path w="1778823" h="1194352" extrusionOk="0">
                  <a:moveTo>
                    <a:pt x="1753412" y="108839"/>
                  </a:moveTo>
                  <a:cubicBezTo>
                    <a:pt x="1752141" y="107569"/>
                    <a:pt x="1665742" y="-62690"/>
                    <a:pt x="1429412" y="52933"/>
                  </a:cubicBezTo>
                  <a:lnTo>
                    <a:pt x="12706" y="751757"/>
                  </a:lnTo>
                  <a:lnTo>
                    <a:pt x="12706" y="793686"/>
                  </a:lnTo>
                  <a:lnTo>
                    <a:pt x="1445930" y="87239"/>
                  </a:lnTo>
                  <a:cubicBezTo>
                    <a:pt x="1646683" y="-11867"/>
                    <a:pt x="1715294" y="120274"/>
                    <a:pt x="1719106" y="125357"/>
                  </a:cubicBezTo>
                  <a:lnTo>
                    <a:pt x="1721647" y="131710"/>
                  </a:lnTo>
                  <a:cubicBezTo>
                    <a:pt x="1788989" y="268933"/>
                    <a:pt x="1594589" y="366769"/>
                    <a:pt x="1585694" y="371851"/>
                  </a:cubicBezTo>
                  <a:lnTo>
                    <a:pt x="12706" y="1146910"/>
                  </a:lnTo>
                  <a:lnTo>
                    <a:pt x="12706" y="1188839"/>
                  </a:lnTo>
                  <a:lnTo>
                    <a:pt x="1603483" y="404886"/>
                  </a:lnTo>
                  <a:cubicBezTo>
                    <a:pt x="1686071" y="364228"/>
                    <a:pt x="1824565" y="251145"/>
                    <a:pt x="1755953" y="113921"/>
                  </a:cubicBezTo>
                  <a:lnTo>
                    <a:pt x="1753412" y="108839"/>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48"/>
        <p:cNvGrpSpPr/>
        <p:nvPr/>
      </p:nvGrpSpPr>
      <p:grpSpPr>
        <a:xfrm>
          <a:off x="0" y="0"/>
          <a:ext cx="0" cy="0"/>
          <a:chOff x="0" y="0"/>
          <a:chExt cx="0" cy="0"/>
        </a:xfrm>
      </p:grpSpPr>
      <p:sp>
        <p:nvSpPr>
          <p:cNvPr id="549" name="Google Shape;549;p74"/>
          <p:cNvSpPr txBox="1">
            <a:spLocks noGrp="1"/>
          </p:cNvSpPr>
          <p:nvPr>
            <p:ph type="title"/>
          </p:nvPr>
        </p:nvSpPr>
        <p:spPr>
          <a:xfrm>
            <a:off x="758588" y="1436921"/>
            <a:ext cx="5690680" cy="151735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6000"/>
              <a:buFont typeface="Source Sans Pro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74"/>
          <p:cNvSpPr/>
          <p:nvPr/>
        </p:nvSpPr>
        <p:spPr>
          <a:xfrm>
            <a:off x="8069104" y="5422164"/>
            <a:ext cx="736673" cy="736673"/>
          </a:xfrm>
          <a:custGeom>
            <a:avLst/>
            <a:gdLst/>
            <a:ahLst/>
            <a:cxnLst/>
            <a:rect l="l" t="t" r="r" b="b"/>
            <a:pathLst>
              <a:path w="736672" h="736672" extrusionOk="0">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51" name="Google Shape;551;p74"/>
          <p:cNvSpPr/>
          <p:nvPr/>
        </p:nvSpPr>
        <p:spPr>
          <a:xfrm>
            <a:off x="9029960" y="3463631"/>
            <a:ext cx="3175313" cy="2946690"/>
          </a:xfrm>
          <a:custGeom>
            <a:avLst/>
            <a:gdLst/>
            <a:ahLst/>
            <a:cxnLst/>
            <a:rect l="l" t="t" r="r" b="b"/>
            <a:pathLst>
              <a:path w="3175312" h="2946690" extrusionOk="0">
                <a:moveTo>
                  <a:pt x="3162808" y="12701"/>
                </a:moveTo>
                <a:lnTo>
                  <a:pt x="487925" y="1331091"/>
                </a:lnTo>
                <a:cubicBezTo>
                  <a:pt x="487925" y="1331091"/>
                  <a:pt x="-250018" y="1695617"/>
                  <a:pt x="113238" y="2433559"/>
                </a:cubicBezTo>
                <a:lnTo>
                  <a:pt x="127209" y="2461502"/>
                </a:lnTo>
                <a:cubicBezTo>
                  <a:pt x="127209" y="2461502"/>
                  <a:pt x="491735" y="3199445"/>
                  <a:pt x="1229677" y="2836189"/>
                </a:cubicBezTo>
                <a:lnTo>
                  <a:pt x="3162808" y="1882325"/>
                </a:lnTo>
                <a:lnTo>
                  <a:pt x="3162808" y="127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52" name="Google Shape;552;p74"/>
          <p:cNvSpPr/>
          <p:nvPr/>
        </p:nvSpPr>
        <p:spPr>
          <a:xfrm>
            <a:off x="11043829" y="4566099"/>
            <a:ext cx="1155814" cy="863685"/>
          </a:xfrm>
          <a:custGeom>
            <a:avLst/>
            <a:gdLst/>
            <a:ahLst/>
            <a:cxnLst/>
            <a:rect l="l" t="t" r="r" b="b"/>
            <a:pathLst>
              <a:path w="1155813" h="863685" extrusionOk="0">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53" name="Google Shape;553;p74"/>
          <p:cNvSpPr/>
          <p:nvPr/>
        </p:nvSpPr>
        <p:spPr>
          <a:xfrm>
            <a:off x="10743661" y="-1689"/>
            <a:ext cx="1447943" cy="1003399"/>
          </a:xfrm>
          <a:custGeom>
            <a:avLst/>
            <a:gdLst/>
            <a:ahLst/>
            <a:cxnLst/>
            <a:rect l="l" t="t" r="r" b="b"/>
            <a:pathLst>
              <a:path w="1447942" h="1003398" extrusionOk="0">
                <a:moveTo>
                  <a:pt x="1446147" y="12701"/>
                </a:moveTo>
                <a:lnTo>
                  <a:pt x="173482" y="640143"/>
                </a:lnTo>
                <a:cubicBezTo>
                  <a:pt x="173482" y="640143"/>
                  <a:pt x="-47520" y="749374"/>
                  <a:pt x="28688" y="905599"/>
                </a:cubicBezTo>
                <a:lnTo>
                  <a:pt x="31227" y="911950"/>
                </a:lnTo>
                <a:cubicBezTo>
                  <a:pt x="31227" y="911950"/>
                  <a:pt x="108705" y="1068175"/>
                  <a:pt x="329707" y="958944"/>
                </a:cubicBezTo>
                <a:lnTo>
                  <a:pt x="1446147" y="408980"/>
                </a:lnTo>
                <a:lnTo>
                  <a:pt x="1446147" y="127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54" name="Google Shape;554;p74"/>
          <p:cNvSpPr/>
          <p:nvPr/>
        </p:nvSpPr>
        <p:spPr>
          <a:xfrm>
            <a:off x="6536780" y="-12701"/>
            <a:ext cx="4978890" cy="2133810"/>
          </a:xfrm>
          <a:custGeom>
            <a:avLst/>
            <a:gdLst/>
            <a:ahLst/>
            <a:cxnLst/>
            <a:rect l="l" t="t" r="r" b="b"/>
            <a:pathLst>
              <a:path w="4978890" h="2133810" extrusionOk="0">
                <a:moveTo>
                  <a:pt x="2515401" y="12701"/>
                </a:moveTo>
                <a:lnTo>
                  <a:pt x="371430" y="1069445"/>
                </a:lnTo>
                <a:cubicBezTo>
                  <a:pt x="371430" y="1069445"/>
                  <a:pt x="-163293" y="1333631"/>
                  <a:pt x="72951" y="1811198"/>
                </a:cubicBezTo>
                <a:lnTo>
                  <a:pt x="81841" y="1828980"/>
                </a:lnTo>
                <a:cubicBezTo>
                  <a:pt x="81841" y="1828980"/>
                  <a:pt x="316814" y="2306547"/>
                  <a:pt x="851538" y="2043631"/>
                </a:cubicBezTo>
                <a:lnTo>
                  <a:pt x="4968013" y="12701"/>
                </a:lnTo>
                <a:lnTo>
                  <a:pt x="2515401" y="1270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55" name="Google Shape;555;p74"/>
          <p:cNvSpPr/>
          <p:nvPr/>
        </p:nvSpPr>
        <p:spPr>
          <a:xfrm>
            <a:off x="6518963" y="-12701"/>
            <a:ext cx="5029695" cy="2146511"/>
          </a:xfrm>
          <a:custGeom>
            <a:avLst/>
            <a:gdLst/>
            <a:ahLst/>
            <a:cxnLst/>
            <a:rect l="l" t="t" r="r" b="b"/>
            <a:pathLst>
              <a:path w="5029695" h="2146511" extrusionOk="0">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56" name="Google Shape;556;p74"/>
          <p:cNvSpPr/>
          <p:nvPr/>
        </p:nvSpPr>
        <p:spPr>
          <a:xfrm>
            <a:off x="895717" y="3124629"/>
            <a:ext cx="2158296" cy="151200"/>
          </a:xfrm>
          <a:custGeom>
            <a:avLst/>
            <a:gdLst/>
            <a:ahLst/>
            <a:cxnLst/>
            <a:rect l="l" t="t" r="r" b="b"/>
            <a:pathLst>
              <a:path w="2158295" h="165045" extrusionOk="0">
                <a:moveTo>
                  <a:pt x="2087180" y="153601"/>
                </a:moveTo>
                <a:lnTo>
                  <a:pt x="82504" y="153601"/>
                </a:lnTo>
                <a:cubicBezTo>
                  <a:pt x="44417" y="153601"/>
                  <a:pt x="12677" y="121861"/>
                  <a:pt x="12677" y="83774"/>
                </a:cubicBezTo>
                <a:lnTo>
                  <a:pt x="12677" y="83774"/>
                </a:lnTo>
                <a:cubicBezTo>
                  <a:pt x="12677" y="44417"/>
                  <a:pt x="44417" y="12677"/>
                  <a:pt x="82504" y="12677"/>
                </a:cubicBezTo>
                <a:lnTo>
                  <a:pt x="2087180" y="12677"/>
                </a:lnTo>
                <a:cubicBezTo>
                  <a:pt x="2125268" y="12677"/>
                  <a:pt x="2157008" y="44417"/>
                  <a:pt x="2157008" y="82504"/>
                </a:cubicBezTo>
                <a:lnTo>
                  <a:pt x="2157008" y="82504"/>
                </a:lnTo>
                <a:cubicBezTo>
                  <a:pt x="2157008" y="121861"/>
                  <a:pt x="2126538" y="153601"/>
                  <a:pt x="2087180" y="153601"/>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57" name="Google Shape;557;p74"/>
          <p:cNvSpPr/>
          <p:nvPr/>
        </p:nvSpPr>
        <p:spPr>
          <a:xfrm>
            <a:off x="-7816" y="5057878"/>
            <a:ext cx="715108" cy="949829"/>
          </a:xfrm>
          <a:custGeom>
            <a:avLst/>
            <a:gdLst/>
            <a:ahLst/>
            <a:cxnLst/>
            <a:rect l="l" t="t" r="r" b="b"/>
            <a:pathLst>
              <a:path w="723600" h="1015200" extrusionOk="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58" name="Google Shape;558;p74"/>
          <p:cNvSpPr txBox="1">
            <a:spLocks noGrp="1"/>
          </p:cNvSpPr>
          <p:nvPr>
            <p:ph type="subTitle" idx="1"/>
          </p:nvPr>
        </p:nvSpPr>
        <p:spPr>
          <a:xfrm>
            <a:off x="758588" y="3429000"/>
            <a:ext cx="3629300" cy="94619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2800"/>
              <a:buNone/>
              <a:defRPr b="1" i="0"/>
            </a:lvl1pPr>
            <a:lvl2pPr lvl="1" algn="l">
              <a:lnSpc>
                <a:spcPct val="90000"/>
              </a:lnSpc>
              <a:spcBef>
                <a:spcPts val="500"/>
              </a:spcBef>
              <a:spcAft>
                <a:spcPts val="0"/>
              </a:spcAft>
              <a:buClr>
                <a:schemeClr val="accent1"/>
              </a:buClr>
              <a:buSzPts val="1800"/>
              <a:buChar char="•"/>
              <a:defRPr/>
            </a:lvl2pPr>
            <a:lvl3pPr lvl="2" algn="l">
              <a:lnSpc>
                <a:spcPct val="90000"/>
              </a:lnSpc>
              <a:spcBef>
                <a:spcPts val="500"/>
              </a:spcBef>
              <a:spcAft>
                <a:spcPts val="0"/>
              </a:spcAft>
              <a:buClr>
                <a:schemeClr val="accent1"/>
              </a:buClr>
              <a:buSzPts val="1800"/>
              <a:buChar char="•"/>
              <a:defRPr/>
            </a:lvl3pPr>
            <a:lvl4pPr lvl="3" algn="l">
              <a:lnSpc>
                <a:spcPct val="90000"/>
              </a:lnSpc>
              <a:spcBef>
                <a:spcPts val="500"/>
              </a:spcBef>
              <a:spcAft>
                <a:spcPts val="0"/>
              </a:spcAft>
              <a:buClr>
                <a:schemeClr val="accent1"/>
              </a:buClr>
              <a:buSzPts val="1800"/>
              <a:buChar char="•"/>
              <a:defRPr/>
            </a:lvl4pPr>
            <a:lvl5pPr lvl="4" algn="l">
              <a:lnSpc>
                <a:spcPct val="90000"/>
              </a:lnSpc>
              <a:spcBef>
                <a:spcPts val="500"/>
              </a:spcBef>
              <a:spcAft>
                <a:spcPts val="0"/>
              </a:spcAft>
              <a:buClr>
                <a:schemeClr val="accent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559"/>
        <p:cNvGrpSpPr/>
        <p:nvPr/>
      </p:nvGrpSpPr>
      <p:grpSpPr>
        <a:xfrm>
          <a:off x="0" y="0"/>
          <a:ext cx="0" cy="0"/>
          <a:chOff x="0" y="0"/>
          <a:chExt cx="0" cy="0"/>
        </a:xfrm>
      </p:grpSpPr>
      <p:sp>
        <p:nvSpPr>
          <p:cNvPr id="560" name="Google Shape;560;p75"/>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61" name="Google Shape;561;p75"/>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62" name="Google Shape;562;p75"/>
          <p:cNvSpPr/>
          <p:nvPr/>
        </p:nvSpPr>
        <p:spPr>
          <a:xfrm>
            <a:off x="7998821" y="1645349"/>
            <a:ext cx="4196737" cy="1001638"/>
          </a:xfrm>
          <a:custGeom>
            <a:avLst/>
            <a:gdLst/>
            <a:ahLst/>
            <a:cxnLst/>
            <a:rect l="l" t="t" r="r" b="b"/>
            <a:pathLst>
              <a:path w="3152775" h="752475" extrusionOk="0">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63" name="Google Shape;563;p75"/>
          <p:cNvSpPr/>
          <p:nvPr/>
        </p:nvSpPr>
        <p:spPr>
          <a:xfrm>
            <a:off x="12186920" y="2632655"/>
            <a:ext cx="5081" cy="25381"/>
          </a:xfrm>
          <a:custGeom>
            <a:avLst/>
            <a:gdLst/>
            <a:ahLst/>
            <a:cxnLst/>
            <a:rect l="l" t="t" r="r" b="b"/>
            <a:pathLst>
              <a:path w="5081" h="25381" extrusionOk="0">
                <a:moveTo>
                  <a:pt x="0" y="0"/>
                </a:moveTo>
                <a:lnTo>
                  <a:pt x="5081" y="0"/>
                </a:lnTo>
                <a:lnTo>
                  <a:pt x="5081" y="25381"/>
                </a:lnTo>
                <a:lnTo>
                  <a:pt x="0" y="25381"/>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64" name="Google Shape;564;p75"/>
          <p:cNvSpPr txBox="1">
            <a:spLocks noGrp="1"/>
          </p:cNvSpPr>
          <p:nvPr>
            <p:ph type="ctrTitle"/>
          </p:nvPr>
        </p:nvSpPr>
        <p:spPr>
          <a:xfrm>
            <a:off x="781987" y="793172"/>
            <a:ext cx="9144000" cy="65562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5" name="Google Shape;565;p75"/>
          <p:cNvSpPr txBox="1">
            <a:spLocks noGrp="1"/>
          </p:cNvSpPr>
          <p:nvPr>
            <p:ph type="subTitle" idx="1"/>
          </p:nvPr>
        </p:nvSpPr>
        <p:spPr>
          <a:xfrm>
            <a:off x="795772" y="1877051"/>
            <a:ext cx="6843278" cy="496223"/>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1800"/>
              <a:buNone/>
              <a:defRPr sz="1800" b="1" i="0">
                <a:solidFill>
                  <a:schemeClr val="accent1"/>
                </a:solidFil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66" name="Google Shape;566;p75"/>
          <p:cNvSpPr/>
          <p:nvPr/>
        </p:nvSpPr>
        <p:spPr>
          <a:xfrm>
            <a:off x="903223" y="1550951"/>
            <a:ext cx="3273552" cy="151200"/>
          </a:xfrm>
          <a:custGeom>
            <a:avLst/>
            <a:gdLst/>
            <a:ahLst/>
            <a:cxnLst/>
            <a:rect l="l" t="t" r="r" b="b"/>
            <a:pathLst>
              <a:path w="2447925" h="114300" extrusionOk="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67" name="Google Shape;567;p75"/>
          <p:cNvSpPr/>
          <p:nvPr/>
        </p:nvSpPr>
        <p:spPr>
          <a:xfrm>
            <a:off x="3899957" y="4662943"/>
            <a:ext cx="8292043" cy="760738"/>
          </a:xfrm>
          <a:custGeom>
            <a:avLst/>
            <a:gdLst/>
            <a:ahLst/>
            <a:cxnLst/>
            <a:rect l="l" t="t" r="r" b="b"/>
            <a:pathLst>
              <a:path w="6229350" h="571500" extrusionOk="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68" name="Google Shape;568;p75"/>
          <p:cNvSpPr/>
          <p:nvPr/>
        </p:nvSpPr>
        <p:spPr>
          <a:xfrm>
            <a:off x="3909848" y="4665641"/>
            <a:ext cx="8277071" cy="257213"/>
          </a:xfrm>
          <a:custGeom>
            <a:avLst/>
            <a:gdLst/>
            <a:ahLst/>
            <a:cxnLst/>
            <a:rect l="l" t="t" r="r" b="b"/>
            <a:pathLst>
              <a:path w="8277071" h="257213" extrusionOk="0">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69" name="Google Shape;569;p75"/>
          <p:cNvSpPr/>
          <p:nvPr/>
        </p:nvSpPr>
        <p:spPr>
          <a:xfrm>
            <a:off x="12186919" y="4665641"/>
            <a:ext cx="5081" cy="25380"/>
          </a:xfrm>
          <a:custGeom>
            <a:avLst/>
            <a:gdLst/>
            <a:ahLst/>
            <a:cxnLst/>
            <a:rect l="l" t="t" r="r" b="b"/>
            <a:pathLst>
              <a:path w="5081" h="25380" extrusionOk="0">
                <a:moveTo>
                  <a:pt x="0" y="0"/>
                </a:moveTo>
                <a:lnTo>
                  <a:pt x="5081" y="0"/>
                </a:lnTo>
                <a:lnTo>
                  <a:pt x="5081" y="25380"/>
                </a:lnTo>
                <a:lnTo>
                  <a:pt x="0" y="2538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70" name="Google Shape;570;p75"/>
          <p:cNvSpPr/>
          <p:nvPr/>
        </p:nvSpPr>
        <p:spPr>
          <a:xfrm>
            <a:off x="3905233" y="4922854"/>
            <a:ext cx="8286767" cy="513089"/>
          </a:xfrm>
          <a:custGeom>
            <a:avLst/>
            <a:gdLst/>
            <a:ahLst/>
            <a:cxnLst/>
            <a:rect l="l" t="t" r="r" b="b"/>
            <a:pathLst>
              <a:path w="8286767" h="513089" extrusionOk="0">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71" name="Google Shape;571;p75"/>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2" name="Google Shape;572;p75"/>
          <p:cNvSpPr txBox="1">
            <a:spLocks noGrp="1"/>
          </p:cNvSpPr>
          <p:nvPr>
            <p:ph type="ftr" idx="11"/>
          </p:nvPr>
        </p:nvSpPr>
        <p:spPr>
          <a:xfrm>
            <a:off x="812290" y="5816819"/>
            <a:ext cx="339876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3" name="Google Shape;573;p75"/>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74"/>
        <p:cNvGrpSpPr/>
        <p:nvPr/>
      </p:nvGrpSpPr>
      <p:grpSpPr>
        <a:xfrm>
          <a:off x="0" y="0"/>
          <a:ext cx="0" cy="0"/>
          <a:chOff x="0" y="0"/>
          <a:chExt cx="0" cy="0"/>
        </a:xfrm>
      </p:grpSpPr>
      <p:sp>
        <p:nvSpPr>
          <p:cNvPr id="575" name="Google Shape;575;p76"/>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76" name="Google Shape;576;p76"/>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77" name="Google Shape;577;p76"/>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76"/>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9" name="Google Shape;579;p76"/>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grpSp>
        <p:nvGrpSpPr>
          <p:cNvPr id="580" name="Google Shape;580;p76"/>
          <p:cNvGrpSpPr/>
          <p:nvPr/>
        </p:nvGrpSpPr>
        <p:grpSpPr>
          <a:xfrm>
            <a:off x="9999818" y="-7969"/>
            <a:ext cx="2199425" cy="1945482"/>
            <a:chOff x="9994666" y="-7969"/>
            <a:chExt cx="2199425" cy="1945482"/>
          </a:xfrm>
        </p:grpSpPr>
        <p:sp>
          <p:nvSpPr>
            <p:cNvPr id="581" name="Google Shape;581;p76"/>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82" name="Google Shape;582;p76"/>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83" name="Google Shape;583;p76"/>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84" name="Google Shape;584;p76"/>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85" name="Google Shape;585;p76"/>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86" name="Google Shape;586;p76"/>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587" name="Google Shape;587;p7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8" name="Google Shape;588;p76"/>
          <p:cNvSpPr txBox="1">
            <a:spLocks noGrp="1"/>
          </p:cNvSpPr>
          <p:nvPr>
            <p:ph type="title"/>
          </p:nvPr>
        </p:nvSpPr>
        <p:spPr>
          <a:xfrm>
            <a:off x="838200" y="365126"/>
            <a:ext cx="9050518" cy="9454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9" name="Google Shape;589;p76"/>
          <p:cNvSpPr/>
          <p:nvPr/>
        </p:nvSpPr>
        <p:spPr>
          <a:xfrm>
            <a:off x="838200" y="1492524"/>
            <a:ext cx="6153912" cy="151200"/>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590"/>
        <p:cNvGrpSpPr/>
        <p:nvPr/>
      </p:nvGrpSpPr>
      <p:grpSpPr>
        <a:xfrm>
          <a:off x="0" y="0"/>
          <a:ext cx="0" cy="0"/>
          <a:chOff x="0" y="0"/>
          <a:chExt cx="0" cy="0"/>
        </a:xfrm>
      </p:grpSpPr>
      <p:sp>
        <p:nvSpPr>
          <p:cNvPr id="591" name="Google Shape;591;p77"/>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592" name="Google Shape;592;p77"/>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93" name="Google Shape;593;p77"/>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4" name="Google Shape;594;p77"/>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5" name="Google Shape;595;p77"/>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grpSp>
        <p:nvGrpSpPr>
          <p:cNvPr id="596" name="Google Shape;596;p77"/>
          <p:cNvGrpSpPr/>
          <p:nvPr/>
        </p:nvGrpSpPr>
        <p:grpSpPr>
          <a:xfrm>
            <a:off x="9999818" y="-7969"/>
            <a:ext cx="2199425" cy="1945482"/>
            <a:chOff x="9994666" y="-7969"/>
            <a:chExt cx="2199425" cy="1945482"/>
          </a:xfrm>
        </p:grpSpPr>
        <p:sp>
          <p:nvSpPr>
            <p:cNvPr id="597" name="Google Shape;597;p77"/>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98" name="Google Shape;598;p77"/>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599" name="Google Shape;599;p77"/>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00" name="Google Shape;600;p77"/>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01" name="Google Shape;601;p77"/>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02" name="Google Shape;602;p77"/>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603" name="Google Shape;603;p77"/>
          <p:cNvSpPr txBox="1">
            <a:spLocks noGrp="1"/>
          </p:cNvSpPr>
          <p:nvPr>
            <p:ph type="title"/>
          </p:nvPr>
        </p:nvSpPr>
        <p:spPr>
          <a:xfrm>
            <a:off x="838200" y="365126"/>
            <a:ext cx="9050518" cy="9454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4" name="Google Shape;604;p77"/>
          <p:cNvSpPr/>
          <p:nvPr/>
        </p:nvSpPr>
        <p:spPr>
          <a:xfrm>
            <a:off x="838200" y="1492524"/>
            <a:ext cx="6153912" cy="151200"/>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05" name="Google Shape;605;p77"/>
          <p:cNvSpPr txBox="1">
            <a:spLocks noGrp="1"/>
          </p:cNvSpPr>
          <p:nvPr>
            <p:ph type="body" idx="1"/>
          </p:nvPr>
        </p:nvSpPr>
        <p:spPr>
          <a:xfrm>
            <a:off x="839788" y="1825624"/>
            <a:ext cx="5157787" cy="42108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1800"/>
              <a:buNone/>
              <a:defRPr sz="1800" b="1"/>
            </a:lvl1pPr>
            <a:lvl2pPr marL="914400" lvl="1" indent="-228600" algn="l">
              <a:lnSpc>
                <a:spcPct val="90000"/>
              </a:lnSpc>
              <a:spcBef>
                <a:spcPts val="500"/>
              </a:spcBef>
              <a:spcAft>
                <a:spcPts val="0"/>
              </a:spcAft>
              <a:buClr>
                <a:schemeClr val="accent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chemeClr val="accent1"/>
              </a:buClr>
              <a:buSzPts val="1600"/>
              <a:buNone/>
              <a:defRPr sz="1600" b="1"/>
            </a:lvl4pPr>
            <a:lvl5pPr marL="2286000" lvl="4" indent="-228600" algn="l">
              <a:lnSpc>
                <a:spcPct val="90000"/>
              </a:lnSpc>
              <a:spcBef>
                <a:spcPts val="500"/>
              </a:spcBef>
              <a:spcAft>
                <a:spcPts val="0"/>
              </a:spcAft>
              <a:buClr>
                <a:schemeClr val="accen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6" name="Google Shape;606;p77"/>
          <p:cNvSpPr txBox="1">
            <a:spLocks noGrp="1"/>
          </p:cNvSpPr>
          <p:nvPr>
            <p:ph type="body" idx="2"/>
          </p:nvPr>
        </p:nvSpPr>
        <p:spPr>
          <a:xfrm>
            <a:off x="839788" y="2323458"/>
            <a:ext cx="5157787" cy="3387547"/>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7" name="Google Shape;607;p77"/>
          <p:cNvSpPr txBox="1">
            <a:spLocks noGrp="1"/>
          </p:cNvSpPr>
          <p:nvPr>
            <p:ph type="body" idx="3"/>
          </p:nvPr>
        </p:nvSpPr>
        <p:spPr>
          <a:xfrm>
            <a:off x="6172200" y="1828800"/>
            <a:ext cx="5183188" cy="41790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accent1"/>
              </a:buClr>
              <a:buSzPts val="1800"/>
              <a:buNone/>
              <a:defRPr sz="1800" b="1"/>
            </a:lvl1pPr>
            <a:lvl2pPr marL="914400" lvl="1" indent="-228600" algn="l">
              <a:lnSpc>
                <a:spcPct val="90000"/>
              </a:lnSpc>
              <a:spcBef>
                <a:spcPts val="500"/>
              </a:spcBef>
              <a:spcAft>
                <a:spcPts val="0"/>
              </a:spcAft>
              <a:buClr>
                <a:schemeClr val="accent1"/>
              </a:buClr>
              <a:buSzPts val="2000"/>
              <a:buNone/>
              <a:defRPr sz="2000" b="1"/>
            </a:lvl2pPr>
            <a:lvl3pPr marL="1371600" lvl="2" indent="-228600" algn="l">
              <a:lnSpc>
                <a:spcPct val="90000"/>
              </a:lnSpc>
              <a:spcBef>
                <a:spcPts val="500"/>
              </a:spcBef>
              <a:spcAft>
                <a:spcPts val="0"/>
              </a:spcAft>
              <a:buClr>
                <a:schemeClr val="accent1"/>
              </a:buClr>
              <a:buSzPts val="1800"/>
              <a:buNone/>
              <a:defRPr sz="1800" b="1"/>
            </a:lvl3pPr>
            <a:lvl4pPr marL="1828800" lvl="3" indent="-228600" algn="l">
              <a:lnSpc>
                <a:spcPct val="90000"/>
              </a:lnSpc>
              <a:spcBef>
                <a:spcPts val="500"/>
              </a:spcBef>
              <a:spcAft>
                <a:spcPts val="0"/>
              </a:spcAft>
              <a:buClr>
                <a:schemeClr val="accent1"/>
              </a:buClr>
              <a:buSzPts val="1600"/>
              <a:buNone/>
              <a:defRPr sz="1600" b="1"/>
            </a:lvl4pPr>
            <a:lvl5pPr marL="2286000" lvl="4" indent="-228600" algn="l">
              <a:lnSpc>
                <a:spcPct val="90000"/>
              </a:lnSpc>
              <a:spcBef>
                <a:spcPts val="500"/>
              </a:spcBef>
              <a:spcAft>
                <a:spcPts val="0"/>
              </a:spcAft>
              <a:buClr>
                <a:schemeClr val="accent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8" name="Google Shape;608;p77"/>
          <p:cNvSpPr txBox="1">
            <a:spLocks noGrp="1"/>
          </p:cNvSpPr>
          <p:nvPr>
            <p:ph type="body" idx="4"/>
          </p:nvPr>
        </p:nvSpPr>
        <p:spPr>
          <a:xfrm>
            <a:off x="6172200" y="2323458"/>
            <a:ext cx="5183188" cy="3387547"/>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09"/>
        <p:cNvGrpSpPr/>
        <p:nvPr/>
      </p:nvGrpSpPr>
      <p:grpSpPr>
        <a:xfrm>
          <a:off x="0" y="0"/>
          <a:ext cx="0" cy="0"/>
          <a:chOff x="0" y="0"/>
          <a:chExt cx="0" cy="0"/>
        </a:xfrm>
      </p:grpSpPr>
      <p:sp>
        <p:nvSpPr>
          <p:cNvPr id="610" name="Google Shape;610;p78"/>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11" name="Google Shape;611;p78"/>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12" name="Google Shape;612;p78"/>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3" name="Google Shape;613;p78"/>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p78"/>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grpSp>
        <p:nvGrpSpPr>
          <p:cNvPr id="615" name="Google Shape;615;p78"/>
          <p:cNvGrpSpPr/>
          <p:nvPr/>
        </p:nvGrpSpPr>
        <p:grpSpPr>
          <a:xfrm>
            <a:off x="9999818" y="-7969"/>
            <a:ext cx="2199425" cy="1945482"/>
            <a:chOff x="9994666" y="-7969"/>
            <a:chExt cx="2199425" cy="1945482"/>
          </a:xfrm>
        </p:grpSpPr>
        <p:sp>
          <p:nvSpPr>
            <p:cNvPr id="616" name="Google Shape;616;p78"/>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17" name="Google Shape;617;p78"/>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18" name="Google Shape;618;p78"/>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19" name="Google Shape;619;p78"/>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20" name="Google Shape;620;p78"/>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21" name="Google Shape;621;p78"/>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622" name="Google Shape;622;p78"/>
          <p:cNvSpPr txBox="1">
            <a:spLocks noGrp="1"/>
          </p:cNvSpPr>
          <p:nvPr>
            <p:ph type="title"/>
          </p:nvPr>
        </p:nvSpPr>
        <p:spPr>
          <a:xfrm>
            <a:off x="838200" y="365126"/>
            <a:ext cx="9050518" cy="9454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78"/>
          <p:cNvSpPr/>
          <p:nvPr/>
        </p:nvSpPr>
        <p:spPr>
          <a:xfrm>
            <a:off x="838200" y="1492524"/>
            <a:ext cx="6153912" cy="151200"/>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24" name="Google Shape;624;p78"/>
          <p:cNvSpPr txBox="1">
            <a:spLocks noGrp="1"/>
          </p:cNvSpPr>
          <p:nvPr>
            <p:ph type="body" idx="1"/>
          </p:nvPr>
        </p:nvSpPr>
        <p:spPr>
          <a:xfrm>
            <a:off x="838200" y="1825625"/>
            <a:ext cx="5181600" cy="388538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5" name="Google Shape;625;p78"/>
          <p:cNvSpPr txBox="1">
            <a:spLocks noGrp="1"/>
          </p:cNvSpPr>
          <p:nvPr>
            <p:ph type="body" idx="2"/>
          </p:nvPr>
        </p:nvSpPr>
        <p:spPr>
          <a:xfrm>
            <a:off x="6198110" y="1825624"/>
            <a:ext cx="5181600" cy="3929249"/>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solidFill>
                  <a:schemeClr val="dk1"/>
                </a:solidFill>
              </a:defRPr>
            </a:lvl1pPr>
            <a:lvl2pPr marL="914400" lvl="1" indent="-317500" algn="l">
              <a:lnSpc>
                <a:spcPct val="90000"/>
              </a:lnSpc>
              <a:spcBef>
                <a:spcPts val="500"/>
              </a:spcBef>
              <a:spcAft>
                <a:spcPts val="0"/>
              </a:spcAft>
              <a:buClr>
                <a:schemeClr val="dk1"/>
              </a:buClr>
              <a:buSzPts val="1400"/>
              <a:buChar char="•"/>
              <a:defRPr sz="1400">
                <a:solidFill>
                  <a:schemeClr val="dk1"/>
                </a:solidFill>
              </a:defRPr>
            </a:lvl2pPr>
            <a:lvl3pPr marL="1371600" lvl="2" indent="-304800" algn="l">
              <a:lnSpc>
                <a:spcPct val="90000"/>
              </a:lnSpc>
              <a:spcBef>
                <a:spcPts val="500"/>
              </a:spcBef>
              <a:spcAft>
                <a:spcPts val="0"/>
              </a:spcAft>
              <a:buClr>
                <a:schemeClr val="dk1"/>
              </a:buClr>
              <a:buSzPts val="1200"/>
              <a:buChar char="•"/>
              <a:defRPr sz="1200">
                <a:solidFill>
                  <a:schemeClr val="dk1"/>
                </a:solidFill>
              </a:defRPr>
            </a:lvl3pPr>
            <a:lvl4pPr marL="1828800" lvl="3" indent="-298450" algn="l">
              <a:lnSpc>
                <a:spcPct val="90000"/>
              </a:lnSpc>
              <a:spcBef>
                <a:spcPts val="500"/>
              </a:spcBef>
              <a:spcAft>
                <a:spcPts val="0"/>
              </a:spcAft>
              <a:buClr>
                <a:schemeClr val="dk1"/>
              </a:buClr>
              <a:buSzPts val="1100"/>
              <a:buChar char="•"/>
              <a:defRPr sz="1100">
                <a:solidFill>
                  <a:schemeClr val="dk1"/>
                </a:solidFill>
              </a:defRPr>
            </a:lvl4pPr>
            <a:lvl5pPr marL="2286000" lvl="4" indent="-298450" algn="l">
              <a:lnSpc>
                <a:spcPct val="90000"/>
              </a:lnSpc>
              <a:spcBef>
                <a:spcPts val="500"/>
              </a:spcBef>
              <a:spcAft>
                <a:spcPts val="0"/>
              </a:spcAft>
              <a:buClr>
                <a:schemeClr val="dk1"/>
              </a:buClr>
              <a:buSzPts val="1100"/>
              <a:buChar char="•"/>
              <a:defRPr sz="11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626"/>
        <p:cNvGrpSpPr/>
        <p:nvPr/>
      </p:nvGrpSpPr>
      <p:grpSpPr>
        <a:xfrm>
          <a:off x="0" y="0"/>
          <a:ext cx="0" cy="0"/>
          <a:chOff x="0" y="0"/>
          <a:chExt cx="0" cy="0"/>
        </a:xfrm>
      </p:grpSpPr>
      <p:sp>
        <p:nvSpPr>
          <p:cNvPr id="627" name="Google Shape;627;p79"/>
          <p:cNvSpPr>
            <a:spLocks noGrp="1"/>
          </p:cNvSpPr>
          <p:nvPr>
            <p:ph type="pic" idx="2"/>
          </p:nvPr>
        </p:nvSpPr>
        <p:spPr>
          <a:xfrm>
            <a:off x="5775856" y="532519"/>
            <a:ext cx="6416144" cy="4534825"/>
          </a:xfrm>
          <a:prstGeom prst="rect">
            <a:avLst/>
          </a:prstGeom>
          <a:noFill/>
          <a:ln>
            <a:noFill/>
          </a:ln>
        </p:spPr>
      </p:sp>
      <p:sp>
        <p:nvSpPr>
          <p:cNvPr id="628" name="Google Shape;628;p79"/>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29" name="Google Shape;629;p79"/>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30" name="Google Shape;630;p79"/>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1" name="Google Shape;631;p79"/>
          <p:cNvSpPr txBox="1">
            <a:spLocks noGrp="1"/>
          </p:cNvSpPr>
          <p:nvPr>
            <p:ph type="ftr" idx="11"/>
          </p:nvPr>
        </p:nvSpPr>
        <p:spPr>
          <a:xfrm>
            <a:off x="812290" y="5797769"/>
            <a:ext cx="390879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2" name="Google Shape;632;p79"/>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633" name="Google Shape;633;p79"/>
          <p:cNvSpPr/>
          <p:nvPr/>
        </p:nvSpPr>
        <p:spPr>
          <a:xfrm>
            <a:off x="10413777" y="4433244"/>
            <a:ext cx="1782599" cy="30316"/>
          </a:xfrm>
          <a:custGeom>
            <a:avLst/>
            <a:gdLst/>
            <a:ahLst/>
            <a:cxnLst/>
            <a:rect l="l" t="t" r="r" b="b"/>
            <a:pathLst>
              <a:path w="1782599" h="30316" extrusionOk="0">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34" name="Google Shape;634;p79"/>
          <p:cNvSpPr/>
          <p:nvPr/>
        </p:nvSpPr>
        <p:spPr>
          <a:xfrm>
            <a:off x="887582" y="2045662"/>
            <a:ext cx="3785313" cy="165305"/>
          </a:xfrm>
          <a:custGeom>
            <a:avLst/>
            <a:gdLst/>
            <a:ahLst/>
            <a:cxnLst/>
            <a:rect l="l" t="t" r="r" b="b"/>
            <a:pathLst>
              <a:path w="3785313" h="165304" extrusionOk="0">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35" name="Google Shape;635;p79"/>
          <p:cNvSpPr/>
          <p:nvPr/>
        </p:nvSpPr>
        <p:spPr>
          <a:xfrm>
            <a:off x="10416941" y="4161024"/>
            <a:ext cx="1785131" cy="543175"/>
          </a:xfrm>
          <a:custGeom>
            <a:avLst/>
            <a:gdLst/>
            <a:ahLst/>
            <a:cxnLst/>
            <a:rect l="l" t="t" r="r" b="b"/>
            <a:pathLst>
              <a:path w="1343025" h="409575" extrusionOk="0">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36" name="Google Shape;636;p79"/>
          <p:cNvSpPr/>
          <p:nvPr/>
        </p:nvSpPr>
        <p:spPr>
          <a:xfrm>
            <a:off x="8607090" y="4437664"/>
            <a:ext cx="3595584" cy="922135"/>
          </a:xfrm>
          <a:custGeom>
            <a:avLst/>
            <a:gdLst/>
            <a:ahLst/>
            <a:cxnLst/>
            <a:rect l="l" t="t" r="r" b="b"/>
            <a:pathLst>
              <a:path w="2705100" h="695325" extrusionOk="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37" name="Google Shape;637;p79"/>
          <p:cNvSpPr txBox="1">
            <a:spLocks noGrp="1"/>
          </p:cNvSpPr>
          <p:nvPr>
            <p:ph type="title"/>
          </p:nvPr>
        </p:nvSpPr>
        <p:spPr>
          <a:xfrm>
            <a:off x="839788" y="457200"/>
            <a:ext cx="3932237" cy="14427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Source Sans Pro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8" name="Google Shape;638;p79"/>
          <p:cNvSpPr txBox="1">
            <a:spLocks noGrp="1"/>
          </p:cNvSpPr>
          <p:nvPr>
            <p:ph type="body" idx="1"/>
          </p:nvPr>
        </p:nvSpPr>
        <p:spPr>
          <a:xfrm>
            <a:off x="839788" y="2356700"/>
            <a:ext cx="3932237" cy="35122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accent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chemeClr val="accent1"/>
              </a:buClr>
              <a:buSzPts val="1000"/>
              <a:buNone/>
              <a:defRPr sz="1000"/>
            </a:lvl4pPr>
            <a:lvl5pPr marL="2286000" lvl="4" indent="-228600" algn="l">
              <a:lnSpc>
                <a:spcPct val="90000"/>
              </a:lnSpc>
              <a:spcBef>
                <a:spcPts val="500"/>
              </a:spcBef>
              <a:spcAft>
                <a:spcPts val="0"/>
              </a:spcAft>
              <a:buClr>
                <a:schemeClr val="accen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ubtitle, Content and Image">
  <p:cSld name="Title, Subtitle, Content and Image">
    <p:spTree>
      <p:nvGrpSpPr>
        <p:cNvPr id="1" name="Shape 63"/>
        <p:cNvGrpSpPr/>
        <p:nvPr/>
      </p:nvGrpSpPr>
      <p:grpSpPr>
        <a:xfrm>
          <a:off x="0" y="0"/>
          <a:ext cx="0" cy="0"/>
          <a:chOff x="0" y="0"/>
          <a:chExt cx="0" cy="0"/>
        </a:xfrm>
      </p:grpSpPr>
      <p:sp>
        <p:nvSpPr>
          <p:cNvPr id="64" name="Google Shape;64;g1ee18f42445_0_430"/>
          <p:cNvSpPr>
            <a:spLocks noGrp="1"/>
          </p:cNvSpPr>
          <p:nvPr>
            <p:ph type="pic" idx="2"/>
          </p:nvPr>
        </p:nvSpPr>
        <p:spPr>
          <a:xfrm>
            <a:off x="1396781" y="0"/>
            <a:ext cx="3894900" cy="5656200"/>
          </a:xfrm>
          <a:prstGeom prst="rect">
            <a:avLst/>
          </a:prstGeom>
          <a:noFill/>
          <a:ln>
            <a:noFill/>
          </a:ln>
        </p:spPr>
      </p:sp>
      <p:sp>
        <p:nvSpPr>
          <p:cNvPr id="65" name="Google Shape;65;g1ee18f42445_0_430"/>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6" name="Google Shape;66;g1ee18f42445_0_430"/>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7" name="Google Shape;67;g1ee18f42445_0_430"/>
          <p:cNvSpPr txBox="1">
            <a:spLocks noGrp="1"/>
          </p:cNvSpPr>
          <p:nvPr>
            <p:ph type="title"/>
          </p:nvPr>
        </p:nvSpPr>
        <p:spPr>
          <a:xfrm>
            <a:off x="6574442" y="919706"/>
            <a:ext cx="4899900" cy="771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Source Sans Pro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g1ee18f42445_0_430"/>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g1ee18f42445_0_430"/>
          <p:cNvSpPr txBox="1">
            <a:spLocks noGrp="1"/>
          </p:cNvSpPr>
          <p:nvPr>
            <p:ph type="ftr" idx="11"/>
          </p:nvPr>
        </p:nvSpPr>
        <p:spPr>
          <a:xfrm>
            <a:off x="812290" y="5797769"/>
            <a:ext cx="3908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g1ee18f42445_0_430"/>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71" name="Google Shape;71;g1ee18f42445_0_430"/>
          <p:cNvSpPr/>
          <p:nvPr/>
        </p:nvSpPr>
        <p:spPr>
          <a:xfrm>
            <a:off x="5492146" y="-12675"/>
            <a:ext cx="545708" cy="3819957"/>
          </a:xfrm>
          <a:custGeom>
            <a:avLst/>
            <a:gdLst/>
            <a:ahLst/>
            <a:cxnLst/>
            <a:rect l="l" t="t" r="r" b="b"/>
            <a:pathLst>
              <a:path w="545708" h="3819957" extrusionOk="0">
                <a:moveTo>
                  <a:pt x="12675" y="12675"/>
                </a:moveTo>
                <a:lnTo>
                  <a:pt x="12675" y="3550894"/>
                </a:lnTo>
                <a:cubicBezTo>
                  <a:pt x="12675" y="3550894"/>
                  <a:pt x="12675" y="3814865"/>
                  <a:pt x="271569" y="3814865"/>
                </a:cubicBezTo>
                <a:lnTo>
                  <a:pt x="281722" y="3814865"/>
                </a:lnTo>
                <a:cubicBezTo>
                  <a:pt x="281722" y="3814865"/>
                  <a:pt x="540616" y="3814865"/>
                  <a:pt x="540616" y="3550894"/>
                </a:cubicBezTo>
                <a:lnTo>
                  <a:pt x="540616" y="12675"/>
                </a:lnTo>
                <a:lnTo>
                  <a:pt x="12675" y="1267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72" name="Google Shape;72;g1ee18f42445_0_430"/>
          <p:cNvSpPr/>
          <p:nvPr/>
        </p:nvSpPr>
        <p:spPr>
          <a:xfrm>
            <a:off x="5479455" y="-12675"/>
            <a:ext cx="571089" cy="3832648"/>
          </a:xfrm>
          <a:custGeom>
            <a:avLst/>
            <a:gdLst/>
            <a:ahLst/>
            <a:cxnLst/>
            <a:rect l="l" t="t" r="r" b="b"/>
            <a:pathLst>
              <a:path w="571089" h="3832648" extrusionOk="0">
                <a:moveTo>
                  <a:pt x="540616" y="12675"/>
                </a:moveTo>
                <a:lnTo>
                  <a:pt x="540616" y="3550894"/>
                </a:lnTo>
                <a:cubicBezTo>
                  <a:pt x="540616" y="3798367"/>
                  <a:pt x="304565" y="3802174"/>
                  <a:pt x="294413" y="3802174"/>
                </a:cubicBezTo>
                <a:lnTo>
                  <a:pt x="284260" y="3802174"/>
                </a:lnTo>
                <a:cubicBezTo>
                  <a:pt x="41864" y="3802174"/>
                  <a:pt x="38056" y="3561047"/>
                  <a:pt x="38056" y="3550894"/>
                </a:cubicBezTo>
                <a:lnTo>
                  <a:pt x="38056" y="12675"/>
                </a:lnTo>
                <a:lnTo>
                  <a:pt x="12675" y="12675"/>
                </a:lnTo>
                <a:lnTo>
                  <a:pt x="12675" y="3550894"/>
                </a:lnTo>
                <a:cubicBezTo>
                  <a:pt x="12675" y="3553433"/>
                  <a:pt x="15213" y="3827556"/>
                  <a:pt x="284260" y="3827556"/>
                </a:cubicBezTo>
                <a:lnTo>
                  <a:pt x="294413" y="3827556"/>
                </a:lnTo>
                <a:cubicBezTo>
                  <a:pt x="296951" y="3827556"/>
                  <a:pt x="565998" y="3825017"/>
                  <a:pt x="565998" y="3550894"/>
                </a:cubicBezTo>
                <a:lnTo>
                  <a:pt x="565998" y="12675"/>
                </a:lnTo>
                <a:lnTo>
                  <a:pt x="540616" y="12675"/>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73" name="Google Shape;73;g1ee18f42445_0_430"/>
          <p:cNvSpPr txBox="1">
            <a:spLocks noGrp="1"/>
          </p:cNvSpPr>
          <p:nvPr>
            <p:ph type="body" idx="1"/>
          </p:nvPr>
        </p:nvSpPr>
        <p:spPr>
          <a:xfrm>
            <a:off x="6574442" y="2060002"/>
            <a:ext cx="4948800" cy="6303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g1ee18f42445_0_430"/>
          <p:cNvSpPr txBox="1">
            <a:spLocks noGrp="1"/>
          </p:cNvSpPr>
          <p:nvPr>
            <p:ph type="body" idx="3"/>
          </p:nvPr>
        </p:nvSpPr>
        <p:spPr>
          <a:xfrm>
            <a:off x="6574442" y="2883158"/>
            <a:ext cx="4948800" cy="28734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Font typeface="Arial"/>
              <a:buChar char="•"/>
              <a:defRPr sz="1400" b="0" i="0">
                <a:solidFill>
                  <a:srgbClr val="5578B6"/>
                </a:solidFill>
              </a:defRPr>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g1ee18f42445_0_430"/>
          <p:cNvSpPr/>
          <p:nvPr/>
        </p:nvSpPr>
        <p:spPr>
          <a:xfrm>
            <a:off x="6646366" y="1729134"/>
            <a:ext cx="4116528" cy="162824"/>
          </a:xfrm>
          <a:custGeom>
            <a:avLst/>
            <a:gdLst/>
            <a:ahLst/>
            <a:cxnLst/>
            <a:rect l="l" t="t" r="r" b="b"/>
            <a:pathLst>
              <a:path w="3785313" h="165304" extrusionOk="0">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76" name="Google Shape;76;g1ee18f42445_0_430"/>
          <p:cNvSpPr/>
          <p:nvPr/>
        </p:nvSpPr>
        <p:spPr>
          <a:xfrm>
            <a:off x="1069371" y="-12675"/>
            <a:ext cx="1002580" cy="2144760"/>
          </a:xfrm>
          <a:custGeom>
            <a:avLst/>
            <a:gdLst/>
            <a:ahLst/>
            <a:cxnLst/>
            <a:rect l="l" t="t" r="r" b="b"/>
            <a:pathLst>
              <a:path w="1002580" h="2144760" extrusionOk="0">
                <a:moveTo>
                  <a:pt x="12675" y="12675"/>
                </a:moveTo>
                <a:lnTo>
                  <a:pt x="12675" y="1652337"/>
                </a:lnTo>
                <a:cubicBezTo>
                  <a:pt x="12675" y="1652337"/>
                  <a:pt x="12675" y="2139668"/>
                  <a:pt x="498736" y="2139668"/>
                </a:cubicBezTo>
                <a:lnTo>
                  <a:pt x="516503" y="2139668"/>
                </a:lnTo>
                <a:cubicBezTo>
                  <a:pt x="516503" y="2139668"/>
                  <a:pt x="1002564" y="2139668"/>
                  <a:pt x="1002564" y="1652337"/>
                </a:cubicBezTo>
                <a:lnTo>
                  <a:pt x="1002564" y="12675"/>
                </a:lnTo>
                <a:lnTo>
                  <a:pt x="12675" y="12675"/>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639"/>
        <p:cNvGrpSpPr/>
        <p:nvPr/>
      </p:nvGrpSpPr>
      <p:grpSpPr>
        <a:xfrm>
          <a:off x="0" y="0"/>
          <a:ext cx="0" cy="0"/>
          <a:chOff x="0" y="0"/>
          <a:chExt cx="0" cy="0"/>
        </a:xfrm>
      </p:grpSpPr>
      <p:sp>
        <p:nvSpPr>
          <p:cNvPr id="640" name="Google Shape;640;p80"/>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41" name="Google Shape;641;p80"/>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42" name="Google Shape;642;p80"/>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3" name="Google Shape;643;p80"/>
          <p:cNvSpPr txBox="1">
            <a:spLocks noGrp="1"/>
          </p:cNvSpPr>
          <p:nvPr>
            <p:ph type="ftr" idx="11"/>
          </p:nvPr>
        </p:nvSpPr>
        <p:spPr>
          <a:xfrm>
            <a:off x="812290" y="5797769"/>
            <a:ext cx="3908793"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4" name="Google Shape;644;p80"/>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645" name="Google Shape;645;p80"/>
          <p:cNvSpPr/>
          <p:nvPr/>
        </p:nvSpPr>
        <p:spPr>
          <a:xfrm>
            <a:off x="10413777" y="4433244"/>
            <a:ext cx="1782599" cy="30316"/>
          </a:xfrm>
          <a:custGeom>
            <a:avLst/>
            <a:gdLst/>
            <a:ahLst/>
            <a:cxnLst/>
            <a:rect l="l" t="t" r="r" b="b"/>
            <a:pathLst>
              <a:path w="1782599" h="30316" extrusionOk="0">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46" name="Google Shape;646;p80"/>
          <p:cNvSpPr/>
          <p:nvPr/>
        </p:nvSpPr>
        <p:spPr>
          <a:xfrm>
            <a:off x="887582" y="2045662"/>
            <a:ext cx="3785313" cy="165305"/>
          </a:xfrm>
          <a:custGeom>
            <a:avLst/>
            <a:gdLst/>
            <a:ahLst/>
            <a:cxnLst/>
            <a:rect l="l" t="t" r="r" b="b"/>
            <a:pathLst>
              <a:path w="3785313" h="165304" extrusionOk="0">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47" name="Google Shape;647;p80"/>
          <p:cNvSpPr/>
          <p:nvPr/>
        </p:nvSpPr>
        <p:spPr>
          <a:xfrm>
            <a:off x="10416941" y="4161024"/>
            <a:ext cx="1785131" cy="543175"/>
          </a:xfrm>
          <a:custGeom>
            <a:avLst/>
            <a:gdLst/>
            <a:ahLst/>
            <a:cxnLst/>
            <a:rect l="l" t="t" r="r" b="b"/>
            <a:pathLst>
              <a:path w="1343025" h="409575" extrusionOk="0">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48" name="Google Shape;648;p80"/>
          <p:cNvSpPr/>
          <p:nvPr/>
        </p:nvSpPr>
        <p:spPr>
          <a:xfrm>
            <a:off x="8607090" y="4437664"/>
            <a:ext cx="3595584" cy="922135"/>
          </a:xfrm>
          <a:custGeom>
            <a:avLst/>
            <a:gdLst/>
            <a:ahLst/>
            <a:cxnLst/>
            <a:rect l="l" t="t" r="r" b="b"/>
            <a:pathLst>
              <a:path w="2705100" h="695325" extrusionOk="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49" name="Google Shape;649;p80"/>
          <p:cNvSpPr txBox="1">
            <a:spLocks noGrp="1"/>
          </p:cNvSpPr>
          <p:nvPr>
            <p:ph type="title"/>
          </p:nvPr>
        </p:nvSpPr>
        <p:spPr>
          <a:xfrm>
            <a:off x="839788" y="457200"/>
            <a:ext cx="3932237" cy="1442729"/>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3200"/>
              <a:buFont typeface="Source Sans Pro Black"/>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0" name="Google Shape;650;p80"/>
          <p:cNvSpPr txBox="1">
            <a:spLocks noGrp="1"/>
          </p:cNvSpPr>
          <p:nvPr>
            <p:ph type="body" idx="1"/>
          </p:nvPr>
        </p:nvSpPr>
        <p:spPr>
          <a:xfrm>
            <a:off x="839788" y="2356700"/>
            <a:ext cx="3932237" cy="35122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1600"/>
              <a:buNone/>
              <a:defRPr sz="1600"/>
            </a:lvl1pPr>
            <a:lvl2pPr marL="914400" lvl="1" indent="-228600" algn="l">
              <a:lnSpc>
                <a:spcPct val="90000"/>
              </a:lnSpc>
              <a:spcBef>
                <a:spcPts val="500"/>
              </a:spcBef>
              <a:spcAft>
                <a:spcPts val="0"/>
              </a:spcAft>
              <a:buClr>
                <a:schemeClr val="accent1"/>
              </a:buClr>
              <a:buSzPts val="1400"/>
              <a:buNone/>
              <a:defRPr sz="1400"/>
            </a:lvl2pPr>
            <a:lvl3pPr marL="1371600" lvl="2" indent="-228600" algn="l">
              <a:lnSpc>
                <a:spcPct val="90000"/>
              </a:lnSpc>
              <a:spcBef>
                <a:spcPts val="500"/>
              </a:spcBef>
              <a:spcAft>
                <a:spcPts val="0"/>
              </a:spcAft>
              <a:buClr>
                <a:schemeClr val="accent1"/>
              </a:buClr>
              <a:buSzPts val="1200"/>
              <a:buNone/>
              <a:defRPr sz="1200"/>
            </a:lvl3pPr>
            <a:lvl4pPr marL="1828800" lvl="3" indent="-228600" algn="l">
              <a:lnSpc>
                <a:spcPct val="90000"/>
              </a:lnSpc>
              <a:spcBef>
                <a:spcPts val="500"/>
              </a:spcBef>
              <a:spcAft>
                <a:spcPts val="0"/>
              </a:spcAft>
              <a:buClr>
                <a:schemeClr val="accent1"/>
              </a:buClr>
              <a:buSzPts val="1000"/>
              <a:buNone/>
              <a:defRPr sz="1000"/>
            </a:lvl4pPr>
            <a:lvl5pPr marL="2286000" lvl="4" indent="-228600" algn="l">
              <a:lnSpc>
                <a:spcPct val="90000"/>
              </a:lnSpc>
              <a:spcBef>
                <a:spcPts val="500"/>
              </a:spcBef>
              <a:spcAft>
                <a:spcPts val="0"/>
              </a:spcAft>
              <a:buClr>
                <a:schemeClr val="accent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1" name="Google Shape;651;p80"/>
          <p:cNvSpPr txBox="1">
            <a:spLocks noGrp="1"/>
          </p:cNvSpPr>
          <p:nvPr>
            <p:ph type="body" idx="2"/>
          </p:nvPr>
        </p:nvSpPr>
        <p:spPr>
          <a:xfrm>
            <a:off x="5183188" y="457201"/>
            <a:ext cx="6653212" cy="5403850"/>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Clr>
                <a:schemeClr val="accent1"/>
              </a:buClr>
              <a:buSzPts val="2000"/>
              <a:buChar char="•"/>
              <a:defRPr sz="2000"/>
            </a:lvl1pPr>
            <a:lvl2pPr marL="914400" lvl="1" indent="-342900" algn="l">
              <a:lnSpc>
                <a:spcPct val="90000"/>
              </a:lnSpc>
              <a:spcBef>
                <a:spcPts val="500"/>
              </a:spcBef>
              <a:spcAft>
                <a:spcPts val="0"/>
              </a:spcAft>
              <a:buClr>
                <a:schemeClr val="accent1"/>
              </a:buClr>
              <a:buSzPts val="1800"/>
              <a:buChar char="•"/>
              <a:defRPr sz="1800"/>
            </a:lvl2pPr>
            <a:lvl3pPr marL="1371600" lvl="2" indent="-330200" algn="l">
              <a:lnSpc>
                <a:spcPct val="90000"/>
              </a:lnSpc>
              <a:spcBef>
                <a:spcPts val="500"/>
              </a:spcBef>
              <a:spcAft>
                <a:spcPts val="0"/>
              </a:spcAft>
              <a:buClr>
                <a:schemeClr val="accent1"/>
              </a:buClr>
              <a:buSzPts val="1600"/>
              <a:buChar char="•"/>
              <a:defRPr sz="1600"/>
            </a:lvl3pPr>
            <a:lvl4pPr marL="1828800" lvl="3" indent="-317500" algn="l">
              <a:lnSpc>
                <a:spcPct val="90000"/>
              </a:lnSpc>
              <a:spcBef>
                <a:spcPts val="500"/>
              </a:spcBef>
              <a:spcAft>
                <a:spcPts val="0"/>
              </a:spcAft>
              <a:buClr>
                <a:schemeClr val="accent1"/>
              </a:buClr>
              <a:buSzPts val="1400"/>
              <a:buChar char="•"/>
              <a:defRPr sz="1400"/>
            </a:lvl4pPr>
            <a:lvl5pPr marL="2286000" lvl="4" indent="-317500" algn="l">
              <a:lnSpc>
                <a:spcPct val="90000"/>
              </a:lnSpc>
              <a:spcBef>
                <a:spcPts val="500"/>
              </a:spcBef>
              <a:spcAft>
                <a:spcPts val="0"/>
              </a:spcAft>
              <a:buClr>
                <a:schemeClr val="accent1"/>
              </a:buClr>
              <a:buSzPts val="1400"/>
              <a:buChar char="•"/>
              <a:defRPr sz="14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652"/>
        <p:cNvGrpSpPr/>
        <p:nvPr/>
      </p:nvGrpSpPr>
      <p:grpSpPr>
        <a:xfrm>
          <a:off x="0" y="0"/>
          <a:ext cx="0" cy="0"/>
          <a:chOff x="0" y="0"/>
          <a:chExt cx="0" cy="0"/>
        </a:xfrm>
      </p:grpSpPr>
      <p:sp>
        <p:nvSpPr>
          <p:cNvPr id="653" name="Google Shape;653;p81"/>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654" name="Google Shape;654;p81"/>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gradFill>
            <a:gsLst>
              <a:gs pos="0">
                <a:schemeClr val="accent1"/>
              </a:gs>
              <a:gs pos="1200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55" name="Google Shape;655;p81"/>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6" name="Google Shape;656;p81"/>
          <p:cNvSpPr txBox="1">
            <a:spLocks noGrp="1"/>
          </p:cNvSpPr>
          <p:nvPr>
            <p:ph type="ftr" idx="11"/>
          </p:nvPr>
        </p:nvSpPr>
        <p:spPr>
          <a:xfrm>
            <a:off x="812290" y="5797769"/>
            <a:ext cx="411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7" name="Google Shape;657;p81"/>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grpSp>
        <p:nvGrpSpPr>
          <p:cNvPr id="658" name="Google Shape;658;p81"/>
          <p:cNvGrpSpPr/>
          <p:nvPr/>
        </p:nvGrpSpPr>
        <p:grpSpPr>
          <a:xfrm>
            <a:off x="9999818" y="-7969"/>
            <a:ext cx="2199425" cy="1945482"/>
            <a:chOff x="9994666" y="-7969"/>
            <a:chExt cx="2199425" cy="1945482"/>
          </a:xfrm>
        </p:grpSpPr>
        <p:sp>
          <p:nvSpPr>
            <p:cNvPr id="659" name="Google Shape;659;p81"/>
            <p:cNvSpPr/>
            <p:nvPr/>
          </p:nvSpPr>
          <p:spPr>
            <a:xfrm>
              <a:off x="10712341" y="-7969"/>
              <a:ext cx="1466283" cy="1009398"/>
            </a:xfrm>
            <a:custGeom>
              <a:avLst/>
              <a:gdLst/>
              <a:ahLst/>
              <a:cxnLst/>
              <a:rect l="l" t="t" r="r" b="b"/>
              <a:pathLst>
                <a:path w="1466283" h="1009397" extrusionOk="0">
                  <a:moveTo>
                    <a:pt x="1467972" y="752798"/>
                  </a:moveTo>
                  <a:lnTo>
                    <a:pt x="1221466" y="871801"/>
                  </a:lnTo>
                  <a:cubicBezTo>
                    <a:pt x="928209" y="1015242"/>
                    <a:pt x="660453" y="997179"/>
                    <a:pt x="425635" y="821862"/>
                  </a:cubicBezTo>
                  <a:cubicBezTo>
                    <a:pt x="250319" y="689047"/>
                    <a:pt x="158942" y="512668"/>
                    <a:pt x="158942" y="510543"/>
                  </a:cubicBezTo>
                  <a:lnTo>
                    <a:pt x="145129" y="482917"/>
                  </a:lnTo>
                  <a:cubicBezTo>
                    <a:pt x="61190" y="315038"/>
                    <a:pt x="29314" y="155660"/>
                    <a:pt x="52689" y="7969"/>
                  </a:cubicBezTo>
                  <a:lnTo>
                    <a:pt x="14439" y="7969"/>
                  </a:lnTo>
                  <a:cubicBezTo>
                    <a:pt x="-6812" y="163097"/>
                    <a:pt x="24001" y="327789"/>
                    <a:pt x="111128" y="499918"/>
                  </a:cubicBezTo>
                  <a:lnTo>
                    <a:pt x="124941" y="527543"/>
                  </a:lnTo>
                  <a:cubicBezTo>
                    <a:pt x="129191" y="534981"/>
                    <a:pt x="219506" y="714548"/>
                    <a:pt x="402260" y="851613"/>
                  </a:cubicBezTo>
                  <a:cubicBezTo>
                    <a:pt x="508512" y="931302"/>
                    <a:pt x="656203" y="1004617"/>
                    <a:pt x="845333" y="1004617"/>
                  </a:cubicBezTo>
                  <a:cubicBezTo>
                    <a:pt x="961148" y="1004617"/>
                    <a:pt x="1091838" y="976991"/>
                    <a:pt x="1238467" y="906864"/>
                  </a:cubicBezTo>
                  <a:lnTo>
                    <a:pt x="1467972" y="795299"/>
                  </a:lnTo>
                  <a:lnTo>
                    <a:pt x="1467972" y="752798"/>
                  </a:lnTo>
                  <a:lnTo>
                    <a:pt x="1467972" y="752798"/>
                  </a:lnTo>
                  <a:lnTo>
                    <a:pt x="1467972" y="752798"/>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60" name="Google Shape;660;p81"/>
            <p:cNvSpPr/>
            <p:nvPr/>
          </p:nvSpPr>
          <p:spPr>
            <a:xfrm>
              <a:off x="10014209" y="321414"/>
              <a:ext cx="2178175" cy="1593786"/>
            </a:xfrm>
            <a:custGeom>
              <a:avLst/>
              <a:gdLst/>
              <a:ahLst/>
              <a:cxnLst/>
              <a:rect l="l" t="t" r="r" b="b"/>
              <a:pathLst>
                <a:path w="2178174" h="1593786" extrusionOk="0">
                  <a:moveTo>
                    <a:pt x="231247" y="950428"/>
                  </a:moveTo>
                  <a:cubicBezTo>
                    <a:pt x="231247" y="950428"/>
                    <a:pt x="-101324" y="1111932"/>
                    <a:pt x="45305" y="1404126"/>
                  </a:cubicBezTo>
                  <a:lnTo>
                    <a:pt x="50617" y="1415814"/>
                  </a:lnTo>
                  <a:cubicBezTo>
                    <a:pt x="50617" y="1415814"/>
                    <a:pt x="197246" y="1708008"/>
                    <a:pt x="529816" y="1547566"/>
                  </a:cubicBezTo>
                  <a:lnTo>
                    <a:pt x="2173541" y="749611"/>
                  </a:lnTo>
                  <a:lnTo>
                    <a:pt x="2173541" y="7969"/>
                  </a:lnTo>
                  <a:lnTo>
                    <a:pt x="231247" y="9504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61" name="Google Shape;661;p81"/>
            <p:cNvSpPr/>
            <p:nvPr/>
          </p:nvSpPr>
          <p:spPr>
            <a:xfrm>
              <a:off x="10732016" y="-7969"/>
              <a:ext cx="1455658" cy="839394"/>
            </a:xfrm>
            <a:custGeom>
              <a:avLst/>
              <a:gdLst/>
              <a:ahLst/>
              <a:cxnLst/>
              <a:rect l="l" t="t" r="r" b="b"/>
              <a:pathLst>
                <a:path w="1455658" h="839394" extrusionOk="0">
                  <a:moveTo>
                    <a:pt x="123329" y="521168"/>
                  </a:moveTo>
                  <a:cubicBezTo>
                    <a:pt x="123329" y="521168"/>
                    <a:pt x="212581" y="698610"/>
                    <a:pt x="390022" y="834613"/>
                  </a:cubicBezTo>
                  <a:lnTo>
                    <a:pt x="1455734" y="317163"/>
                  </a:lnTo>
                  <a:lnTo>
                    <a:pt x="1456797" y="7969"/>
                  </a:lnTo>
                  <a:lnTo>
                    <a:pt x="14951" y="7969"/>
                  </a:lnTo>
                  <a:cubicBezTo>
                    <a:pt x="-5237" y="145035"/>
                    <a:pt x="16014" y="307601"/>
                    <a:pt x="109516" y="493543"/>
                  </a:cubicBezTo>
                  <a:lnTo>
                    <a:pt x="123329" y="521168"/>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62" name="Google Shape;662;p81"/>
            <p:cNvSpPr/>
            <p:nvPr/>
          </p:nvSpPr>
          <p:spPr>
            <a:xfrm>
              <a:off x="11124635" y="1146995"/>
              <a:ext cx="1062524" cy="743767"/>
            </a:xfrm>
            <a:custGeom>
              <a:avLst/>
              <a:gdLst/>
              <a:ahLst/>
              <a:cxnLst/>
              <a:rect l="l" t="t" r="r" b="b"/>
              <a:pathLst>
                <a:path w="1062524" h="743766" extrusionOk="0">
                  <a:moveTo>
                    <a:pt x="1064178" y="7969"/>
                  </a:moveTo>
                  <a:lnTo>
                    <a:pt x="91968" y="480792"/>
                  </a:lnTo>
                  <a:cubicBezTo>
                    <a:pt x="91968" y="480792"/>
                    <a:pt x="-34472" y="543481"/>
                    <a:pt x="22904" y="658234"/>
                  </a:cubicBezTo>
                  <a:lnTo>
                    <a:pt x="25029" y="663546"/>
                  </a:lnTo>
                  <a:cubicBezTo>
                    <a:pt x="25029" y="663546"/>
                    <a:pt x="82405" y="780424"/>
                    <a:pt x="209908" y="718798"/>
                  </a:cubicBezTo>
                  <a:lnTo>
                    <a:pt x="1064178" y="302288"/>
                  </a:lnTo>
                  <a:lnTo>
                    <a:pt x="1064178" y="7969"/>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63" name="Google Shape;663;p81"/>
            <p:cNvSpPr/>
            <p:nvPr/>
          </p:nvSpPr>
          <p:spPr>
            <a:xfrm>
              <a:off x="11105057" y="1128932"/>
              <a:ext cx="1083775" cy="775643"/>
            </a:xfrm>
            <a:custGeom>
              <a:avLst/>
              <a:gdLst/>
              <a:ahLst/>
              <a:cxnLst/>
              <a:rect l="l" t="t" r="r" b="b"/>
              <a:pathLst>
                <a:path w="1083774" h="775642" extrusionOk="0">
                  <a:moveTo>
                    <a:pt x="219924" y="719860"/>
                  </a:moveTo>
                  <a:cubicBezTo>
                    <a:pt x="112609" y="771924"/>
                    <a:pt x="65858" y="683734"/>
                    <a:pt x="60545" y="674172"/>
                  </a:cubicBezTo>
                  <a:lnTo>
                    <a:pt x="58420" y="668859"/>
                  </a:lnTo>
                  <a:cubicBezTo>
                    <a:pt x="9544" y="571107"/>
                    <a:pt x="114734" y="519043"/>
                    <a:pt x="118984" y="515856"/>
                  </a:cubicBezTo>
                  <a:lnTo>
                    <a:pt x="1083756" y="48345"/>
                  </a:lnTo>
                  <a:lnTo>
                    <a:pt x="1083756" y="7969"/>
                  </a:lnTo>
                  <a:lnTo>
                    <a:pt x="103046" y="482917"/>
                  </a:lnTo>
                  <a:cubicBezTo>
                    <a:pt x="100921" y="483980"/>
                    <a:pt x="36107" y="516918"/>
                    <a:pt x="14856" y="578544"/>
                  </a:cubicBezTo>
                  <a:cubicBezTo>
                    <a:pt x="3169" y="613608"/>
                    <a:pt x="6356" y="649733"/>
                    <a:pt x="24419" y="686922"/>
                  </a:cubicBezTo>
                  <a:lnTo>
                    <a:pt x="26544" y="692234"/>
                  </a:lnTo>
                  <a:cubicBezTo>
                    <a:pt x="44607" y="726235"/>
                    <a:pt x="88171" y="775111"/>
                    <a:pt x="157235" y="775111"/>
                  </a:cubicBezTo>
                  <a:cubicBezTo>
                    <a:pt x="180610" y="775111"/>
                    <a:pt x="207173" y="768736"/>
                    <a:pt x="236924" y="754923"/>
                  </a:cubicBezTo>
                  <a:lnTo>
                    <a:pt x="1083756" y="344789"/>
                  </a:lnTo>
                  <a:lnTo>
                    <a:pt x="1083756" y="301226"/>
                  </a:lnTo>
                  <a:lnTo>
                    <a:pt x="219924" y="71986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64" name="Google Shape;664;p81"/>
            <p:cNvSpPr/>
            <p:nvPr/>
          </p:nvSpPr>
          <p:spPr>
            <a:xfrm>
              <a:off x="9994666" y="301226"/>
              <a:ext cx="2199425" cy="1636287"/>
            </a:xfrm>
            <a:custGeom>
              <a:avLst/>
              <a:gdLst/>
              <a:ahLst/>
              <a:cxnLst/>
              <a:rect l="l" t="t" r="r" b="b"/>
              <a:pathLst>
                <a:path w="2199425" h="1636287" extrusionOk="0">
                  <a:moveTo>
                    <a:pt x="538733" y="1550754"/>
                  </a:moveTo>
                  <a:cubicBezTo>
                    <a:pt x="228476" y="1701633"/>
                    <a:pt x="90348" y="1439189"/>
                    <a:pt x="86098" y="1428564"/>
                  </a:cubicBezTo>
                  <a:lnTo>
                    <a:pt x="80785" y="1416876"/>
                  </a:lnTo>
                  <a:cubicBezTo>
                    <a:pt x="24471" y="1303186"/>
                    <a:pt x="35097" y="1196934"/>
                    <a:pt x="115848" y="1102369"/>
                  </a:cubicBezTo>
                  <a:cubicBezTo>
                    <a:pt x="176412" y="1030117"/>
                    <a:pt x="256102" y="989741"/>
                    <a:pt x="257164" y="988679"/>
                  </a:cubicBezTo>
                  <a:lnTo>
                    <a:pt x="2193084" y="49407"/>
                  </a:lnTo>
                  <a:lnTo>
                    <a:pt x="2193084" y="7969"/>
                  </a:lnTo>
                  <a:lnTo>
                    <a:pt x="241226" y="954678"/>
                  </a:lnTo>
                  <a:cubicBezTo>
                    <a:pt x="234851" y="958928"/>
                    <a:pt x="74410" y="1037555"/>
                    <a:pt x="23409" y="1187371"/>
                  </a:cubicBezTo>
                  <a:cubicBezTo>
                    <a:pt x="-3154" y="1265998"/>
                    <a:pt x="4283" y="1348875"/>
                    <a:pt x="47847" y="1433876"/>
                  </a:cubicBezTo>
                  <a:lnTo>
                    <a:pt x="53160" y="1445564"/>
                  </a:lnTo>
                  <a:cubicBezTo>
                    <a:pt x="53160" y="1447689"/>
                    <a:pt x="150912" y="1635756"/>
                    <a:pt x="358104" y="1635756"/>
                  </a:cubicBezTo>
                  <a:cubicBezTo>
                    <a:pt x="415480" y="1635756"/>
                    <a:pt x="481357" y="1621943"/>
                    <a:pt x="555734" y="1585817"/>
                  </a:cubicBezTo>
                  <a:lnTo>
                    <a:pt x="2193084" y="789987"/>
                  </a:lnTo>
                  <a:lnTo>
                    <a:pt x="2193084" y="748548"/>
                  </a:lnTo>
                  <a:lnTo>
                    <a:pt x="538733" y="1550754"/>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grpSp>
      <p:sp>
        <p:nvSpPr>
          <p:cNvPr id="665" name="Google Shape;665;p81"/>
          <p:cNvSpPr/>
          <p:nvPr/>
        </p:nvSpPr>
        <p:spPr>
          <a:xfrm>
            <a:off x="838200" y="1492524"/>
            <a:ext cx="6153912" cy="151200"/>
          </a:xfrm>
          <a:custGeom>
            <a:avLst/>
            <a:gdLst/>
            <a:ahLst/>
            <a:cxnLst/>
            <a:rect l="l" t="t" r="r" b="b"/>
            <a:pathLst>
              <a:path w="4629150" h="123825" extrusionOk="0">
                <a:moveTo>
                  <a:pt x="4568666" y="118586"/>
                </a:moveTo>
                <a:lnTo>
                  <a:pt x="62389" y="118586"/>
                </a:lnTo>
                <a:cubicBezTo>
                  <a:pt x="31909" y="118586"/>
                  <a:pt x="7144" y="92869"/>
                  <a:pt x="7144" y="62389"/>
                </a:cubicBezTo>
                <a:lnTo>
                  <a:pt x="7144" y="62389"/>
                </a:lnTo>
                <a:cubicBezTo>
                  <a:pt x="7144" y="31909"/>
                  <a:pt x="31909" y="7144"/>
                  <a:pt x="62389" y="7144"/>
                </a:cubicBezTo>
                <a:lnTo>
                  <a:pt x="4568666" y="7144"/>
                </a:lnTo>
                <a:cubicBezTo>
                  <a:pt x="4599147" y="7144"/>
                  <a:pt x="4623912" y="31909"/>
                  <a:pt x="4623912" y="62389"/>
                </a:cubicBezTo>
                <a:lnTo>
                  <a:pt x="4623912" y="62389"/>
                </a:lnTo>
                <a:cubicBezTo>
                  <a:pt x="4623912" y="92869"/>
                  <a:pt x="4599147" y="118586"/>
                  <a:pt x="4568666" y="118586"/>
                </a:cubicBezTo>
                <a:close/>
              </a:path>
            </a:pathLst>
          </a:custGeom>
          <a:gradFill>
            <a:gsLst>
              <a:gs pos="0">
                <a:schemeClr val="accent1"/>
              </a:gs>
              <a:gs pos="100000">
                <a:schemeClr val="accent3"/>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666" name="Google Shape;666;p81"/>
          <p:cNvSpPr txBox="1">
            <a:spLocks noGrp="1"/>
          </p:cNvSpPr>
          <p:nvPr>
            <p:ph type="title"/>
          </p:nvPr>
        </p:nvSpPr>
        <p:spPr>
          <a:xfrm>
            <a:off x="838200" y="365126"/>
            <a:ext cx="9050518" cy="9454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73"/>
        <p:cNvGrpSpPr/>
        <p:nvPr/>
      </p:nvGrpSpPr>
      <p:grpSpPr>
        <a:xfrm>
          <a:off x="0" y="0"/>
          <a:ext cx="0" cy="0"/>
          <a:chOff x="0" y="0"/>
          <a:chExt cx="0" cy="0"/>
        </a:xfrm>
      </p:grpSpPr>
      <p:sp>
        <p:nvSpPr>
          <p:cNvPr id="674" name="Google Shape;674;g1f9b2af010a_0_15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75" name="Google Shape;675;g1f9b2af010a_0_157"/>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76" name="Google Shape;676;g1f9b2af010a_0_15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7" name="Google Shape;677;g1f9b2af010a_0_15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78" name="Google Shape;678;g1f9b2af010a_0_15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79"/>
        <p:cNvGrpSpPr/>
        <p:nvPr/>
      </p:nvGrpSpPr>
      <p:grpSpPr>
        <a:xfrm>
          <a:off x="0" y="0"/>
          <a:ext cx="0" cy="0"/>
          <a:chOff x="0" y="0"/>
          <a:chExt cx="0" cy="0"/>
        </a:xfrm>
      </p:grpSpPr>
      <p:sp>
        <p:nvSpPr>
          <p:cNvPr id="680" name="Google Shape;680;g1f9b2af010a_0_163"/>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1" name="Google Shape;681;g1f9b2af010a_0_163"/>
          <p:cNvSpPr txBox="1">
            <a:spLocks noGrp="1"/>
          </p:cNvSpPr>
          <p:nvPr>
            <p:ph type="subTitle" idx="1"/>
          </p:nvPr>
        </p:nvSpPr>
        <p:spPr>
          <a:xfrm>
            <a:off x="1524000" y="3602038"/>
            <a:ext cx="9144000" cy="1655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1000"/>
              </a:spcBef>
              <a:spcAft>
                <a:spcPts val="0"/>
              </a:spcAft>
              <a:buClr>
                <a:schemeClr val="dk1"/>
              </a:buClr>
              <a:buSzPts val="2400"/>
              <a:buNone/>
              <a:defRPr sz="2400"/>
            </a:lvl1pPr>
            <a:lvl2pPr lvl="1" algn="ctr" rtl="0">
              <a:lnSpc>
                <a:spcPct val="90000"/>
              </a:lnSpc>
              <a:spcBef>
                <a:spcPts val="500"/>
              </a:spcBef>
              <a:spcAft>
                <a:spcPts val="0"/>
              </a:spcAft>
              <a:buClr>
                <a:schemeClr val="dk1"/>
              </a:buClr>
              <a:buSzPts val="2000"/>
              <a:buNone/>
              <a:defRPr sz="2000"/>
            </a:lvl2pPr>
            <a:lvl3pPr lvl="2" algn="ctr" rtl="0">
              <a:lnSpc>
                <a:spcPct val="90000"/>
              </a:lnSpc>
              <a:spcBef>
                <a:spcPts val="500"/>
              </a:spcBef>
              <a:spcAft>
                <a:spcPts val="0"/>
              </a:spcAft>
              <a:buClr>
                <a:schemeClr val="dk1"/>
              </a:buClr>
              <a:buSzPts val="1800"/>
              <a:buNone/>
              <a:defRPr sz="1800"/>
            </a:lvl3pPr>
            <a:lvl4pPr lvl="3" algn="ctr" rtl="0">
              <a:lnSpc>
                <a:spcPct val="90000"/>
              </a:lnSpc>
              <a:spcBef>
                <a:spcPts val="500"/>
              </a:spcBef>
              <a:spcAft>
                <a:spcPts val="0"/>
              </a:spcAft>
              <a:buClr>
                <a:schemeClr val="dk1"/>
              </a:buClr>
              <a:buSzPts val="1600"/>
              <a:buNone/>
              <a:defRPr sz="1600"/>
            </a:lvl4pPr>
            <a:lvl5pPr lvl="4" algn="ctr" rtl="0">
              <a:lnSpc>
                <a:spcPct val="90000"/>
              </a:lnSpc>
              <a:spcBef>
                <a:spcPts val="500"/>
              </a:spcBef>
              <a:spcAft>
                <a:spcPts val="0"/>
              </a:spcAft>
              <a:buClr>
                <a:schemeClr val="dk1"/>
              </a:buClr>
              <a:buSzPts val="1600"/>
              <a:buNone/>
              <a:defRPr sz="1600"/>
            </a:lvl5pPr>
            <a:lvl6pPr lvl="5" algn="ctr" rtl="0">
              <a:lnSpc>
                <a:spcPct val="90000"/>
              </a:lnSpc>
              <a:spcBef>
                <a:spcPts val="500"/>
              </a:spcBef>
              <a:spcAft>
                <a:spcPts val="0"/>
              </a:spcAft>
              <a:buClr>
                <a:schemeClr val="dk1"/>
              </a:buClr>
              <a:buSzPts val="1600"/>
              <a:buNone/>
              <a:defRPr sz="1600"/>
            </a:lvl6pPr>
            <a:lvl7pPr lvl="6" algn="ctr" rtl="0">
              <a:lnSpc>
                <a:spcPct val="90000"/>
              </a:lnSpc>
              <a:spcBef>
                <a:spcPts val="500"/>
              </a:spcBef>
              <a:spcAft>
                <a:spcPts val="0"/>
              </a:spcAft>
              <a:buClr>
                <a:schemeClr val="dk1"/>
              </a:buClr>
              <a:buSzPts val="1600"/>
              <a:buNone/>
              <a:defRPr sz="1600"/>
            </a:lvl7pPr>
            <a:lvl8pPr lvl="7" algn="ctr" rtl="0">
              <a:lnSpc>
                <a:spcPct val="90000"/>
              </a:lnSpc>
              <a:spcBef>
                <a:spcPts val="500"/>
              </a:spcBef>
              <a:spcAft>
                <a:spcPts val="0"/>
              </a:spcAft>
              <a:buClr>
                <a:schemeClr val="dk1"/>
              </a:buClr>
              <a:buSzPts val="1600"/>
              <a:buNone/>
              <a:defRPr sz="1600"/>
            </a:lvl8pPr>
            <a:lvl9pPr lvl="8" algn="ctr" rtl="0">
              <a:lnSpc>
                <a:spcPct val="90000"/>
              </a:lnSpc>
              <a:spcBef>
                <a:spcPts val="500"/>
              </a:spcBef>
              <a:spcAft>
                <a:spcPts val="0"/>
              </a:spcAft>
              <a:buClr>
                <a:schemeClr val="dk1"/>
              </a:buClr>
              <a:buSzPts val="1600"/>
              <a:buNone/>
              <a:defRPr sz="1600"/>
            </a:lvl9pPr>
          </a:lstStyle>
          <a:p>
            <a:endParaRPr/>
          </a:p>
        </p:txBody>
      </p:sp>
      <p:sp>
        <p:nvSpPr>
          <p:cNvPr id="682" name="Google Shape;682;g1f9b2af010a_0_163"/>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3" name="Google Shape;683;g1f9b2af010a_0_163"/>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4" name="Google Shape;684;g1f9b2af010a_0_16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5"/>
        <p:cNvGrpSpPr/>
        <p:nvPr/>
      </p:nvGrpSpPr>
      <p:grpSpPr>
        <a:xfrm>
          <a:off x="0" y="0"/>
          <a:ext cx="0" cy="0"/>
          <a:chOff x="0" y="0"/>
          <a:chExt cx="0" cy="0"/>
        </a:xfrm>
      </p:grpSpPr>
      <p:sp>
        <p:nvSpPr>
          <p:cNvPr id="686" name="Google Shape;686;g1f9b2af010a_0_169"/>
          <p:cNvSpPr txBox="1">
            <a:spLocks noGrp="1"/>
          </p:cNvSpPr>
          <p:nvPr>
            <p:ph type="title"/>
          </p:nvPr>
        </p:nvSpPr>
        <p:spPr>
          <a:xfrm>
            <a:off x="831850" y="1709738"/>
            <a:ext cx="10515600" cy="2852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6000"/>
              <a:buFont typeface="Calibri"/>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7" name="Google Shape;687;g1f9b2af010a_0_169"/>
          <p:cNvSpPr txBox="1">
            <a:spLocks noGrp="1"/>
          </p:cNvSpPr>
          <p:nvPr>
            <p:ph type="body" idx="1"/>
          </p:nvPr>
        </p:nvSpPr>
        <p:spPr>
          <a:xfrm>
            <a:off x="831850" y="4589463"/>
            <a:ext cx="10515600" cy="15003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rgbClr val="888888"/>
              </a:buClr>
              <a:buSzPts val="2400"/>
              <a:buNone/>
              <a:defRPr sz="2400">
                <a:solidFill>
                  <a:srgbClr val="888888"/>
                </a:solidFill>
              </a:defRPr>
            </a:lvl1pPr>
            <a:lvl2pPr marL="914400" lvl="1" indent="-228600" algn="l" rtl="0">
              <a:lnSpc>
                <a:spcPct val="90000"/>
              </a:lnSpc>
              <a:spcBef>
                <a:spcPts val="500"/>
              </a:spcBef>
              <a:spcAft>
                <a:spcPts val="0"/>
              </a:spcAft>
              <a:buClr>
                <a:srgbClr val="888888"/>
              </a:buClr>
              <a:buSzPts val="2000"/>
              <a:buNone/>
              <a:defRPr sz="2000">
                <a:solidFill>
                  <a:srgbClr val="888888"/>
                </a:solidFill>
              </a:defRPr>
            </a:lvl2pPr>
            <a:lvl3pPr marL="1371600" lvl="2" indent="-228600" algn="l" rtl="0">
              <a:lnSpc>
                <a:spcPct val="90000"/>
              </a:lnSpc>
              <a:spcBef>
                <a:spcPts val="500"/>
              </a:spcBef>
              <a:spcAft>
                <a:spcPts val="0"/>
              </a:spcAft>
              <a:buClr>
                <a:srgbClr val="888888"/>
              </a:buClr>
              <a:buSzPts val="1800"/>
              <a:buNone/>
              <a:defRPr sz="1800">
                <a:solidFill>
                  <a:srgbClr val="888888"/>
                </a:solidFill>
              </a:defRPr>
            </a:lvl3pPr>
            <a:lvl4pPr marL="1828800" lvl="3" indent="-228600" algn="l" rtl="0">
              <a:lnSpc>
                <a:spcPct val="90000"/>
              </a:lnSpc>
              <a:spcBef>
                <a:spcPts val="500"/>
              </a:spcBef>
              <a:spcAft>
                <a:spcPts val="0"/>
              </a:spcAft>
              <a:buClr>
                <a:srgbClr val="888888"/>
              </a:buClr>
              <a:buSzPts val="1600"/>
              <a:buNone/>
              <a:defRPr sz="1600">
                <a:solidFill>
                  <a:srgbClr val="888888"/>
                </a:solidFill>
              </a:defRPr>
            </a:lvl4pPr>
            <a:lvl5pPr marL="2286000" lvl="4" indent="-228600" algn="l" rtl="0">
              <a:lnSpc>
                <a:spcPct val="90000"/>
              </a:lnSpc>
              <a:spcBef>
                <a:spcPts val="500"/>
              </a:spcBef>
              <a:spcAft>
                <a:spcPts val="0"/>
              </a:spcAft>
              <a:buClr>
                <a:srgbClr val="888888"/>
              </a:buClr>
              <a:buSzPts val="1600"/>
              <a:buNone/>
              <a:defRPr sz="1600">
                <a:solidFill>
                  <a:srgbClr val="888888"/>
                </a:solidFill>
              </a:defRPr>
            </a:lvl5pPr>
            <a:lvl6pPr marL="2743200" lvl="5" indent="-228600" algn="l" rtl="0">
              <a:lnSpc>
                <a:spcPct val="90000"/>
              </a:lnSpc>
              <a:spcBef>
                <a:spcPts val="500"/>
              </a:spcBef>
              <a:spcAft>
                <a:spcPts val="0"/>
              </a:spcAft>
              <a:buClr>
                <a:srgbClr val="888888"/>
              </a:buClr>
              <a:buSzPts val="1600"/>
              <a:buNone/>
              <a:defRPr sz="1600">
                <a:solidFill>
                  <a:srgbClr val="888888"/>
                </a:solidFill>
              </a:defRPr>
            </a:lvl6pPr>
            <a:lvl7pPr marL="3200400" lvl="6" indent="-228600" algn="l" rtl="0">
              <a:lnSpc>
                <a:spcPct val="90000"/>
              </a:lnSpc>
              <a:spcBef>
                <a:spcPts val="500"/>
              </a:spcBef>
              <a:spcAft>
                <a:spcPts val="0"/>
              </a:spcAft>
              <a:buClr>
                <a:srgbClr val="888888"/>
              </a:buClr>
              <a:buSzPts val="1600"/>
              <a:buNone/>
              <a:defRPr sz="1600">
                <a:solidFill>
                  <a:srgbClr val="888888"/>
                </a:solidFill>
              </a:defRPr>
            </a:lvl7pPr>
            <a:lvl8pPr marL="3657600" lvl="7" indent="-228600" algn="l" rtl="0">
              <a:lnSpc>
                <a:spcPct val="90000"/>
              </a:lnSpc>
              <a:spcBef>
                <a:spcPts val="500"/>
              </a:spcBef>
              <a:spcAft>
                <a:spcPts val="0"/>
              </a:spcAft>
              <a:buClr>
                <a:srgbClr val="888888"/>
              </a:buClr>
              <a:buSzPts val="1600"/>
              <a:buNone/>
              <a:defRPr sz="1600">
                <a:solidFill>
                  <a:srgbClr val="888888"/>
                </a:solidFill>
              </a:defRPr>
            </a:lvl8pPr>
            <a:lvl9pPr marL="4114800" lvl="8" indent="-228600" algn="l" rtl="0">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88" name="Google Shape;688;g1f9b2af010a_0_169"/>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9" name="Google Shape;689;g1f9b2af010a_0_169"/>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0" name="Google Shape;690;g1f9b2af010a_0_16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91"/>
        <p:cNvGrpSpPr/>
        <p:nvPr/>
      </p:nvGrpSpPr>
      <p:grpSpPr>
        <a:xfrm>
          <a:off x="0" y="0"/>
          <a:ext cx="0" cy="0"/>
          <a:chOff x="0" y="0"/>
          <a:chExt cx="0" cy="0"/>
        </a:xfrm>
      </p:grpSpPr>
      <p:sp>
        <p:nvSpPr>
          <p:cNvPr id="692" name="Google Shape;692;g1f9b2af010a_0_17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3" name="Google Shape;693;g1f9b2af010a_0_175"/>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4" name="Google Shape;694;g1f9b2af010a_0_175"/>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695" name="Google Shape;695;g1f9b2af010a_0_17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6" name="Google Shape;696;g1f9b2af010a_0_17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7" name="Google Shape;697;g1f9b2af010a_0_17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8"/>
        <p:cNvGrpSpPr/>
        <p:nvPr/>
      </p:nvGrpSpPr>
      <p:grpSpPr>
        <a:xfrm>
          <a:off x="0" y="0"/>
          <a:ext cx="0" cy="0"/>
          <a:chOff x="0" y="0"/>
          <a:chExt cx="0" cy="0"/>
        </a:xfrm>
      </p:grpSpPr>
      <p:sp>
        <p:nvSpPr>
          <p:cNvPr id="699" name="Google Shape;699;g1f9b2af010a_0_182"/>
          <p:cNvSpPr txBox="1">
            <a:spLocks noGrp="1"/>
          </p:cNvSpPr>
          <p:nvPr>
            <p:ph type="title"/>
          </p:nvPr>
        </p:nvSpPr>
        <p:spPr>
          <a:xfrm>
            <a:off x="839788"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0" name="Google Shape;700;g1f9b2af010a_0_182"/>
          <p:cNvSpPr txBox="1">
            <a:spLocks noGrp="1"/>
          </p:cNvSpPr>
          <p:nvPr>
            <p:ph type="body" idx="1"/>
          </p:nvPr>
        </p:nvSpPr>
        <p:spPr>
          <a:xfrm>
            <a:off x="839788" y="1681163"/>
            <a:ext cx="51579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01" name="Google Shape;701;g1f9b2af010a_0_182"/>
          <p:cNvSpPr txBox="1">
            <a:spLocks noGrp="1"/>
          </p:cNvSpPr>
          <p:nvPr>
            <p:ph type="body" idx="2"/>
          </p:nvPr>
        </p:nvSpPr>
        <p:spPr>
          <a:xfrm>
            <a:off x="839788" y="2505075"/>
            <a:ext cx="51579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02" name="Google Shape;702;g1f9b2af010a_0_182"/>
          <p:cNvSpPr txBox="1">
            <a:spLocks noGrp="1"/>
          </p:cNvSpPr>
          <p:nvPr>
            <p:ph type="body" idx="3"/>
          </p:nvPr>
        </p:nvSpPr>
        <p:spPr>
          <a:xfrm>
            <a:off x="6172200" y="1681163"/>
            <a:ext cx="5183100" cy="8238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1000"/>
              </a:spcBef>
              <a:spcAft>
                <a:spcPts val="0"/>
              </a:spcAft>
              <a:buClr>
                <a:schemeClr val="dk1"/>
              </a:buClr>
              <a:buSzPts val="2400"/>
              <a:buNone/>
              <a:defRPr sz="2400" b="1"/>
            </a:lvl1pPr>
            <a:lvl2pPr marL="914400" lvl="1" indent="-228600" algn="l" rtl="0">
              <a:lnSpc>
                <a:spcPct val="90000"/>
              </a:lnSpc>
              <a:spcBef>
                <a:spcPts val="500"/>
              </a:spcBef>
              <a:spcAft>
                <a:spcPts val="0"/>
              </a:spcAft>
              <a:buClr>
                <a:schemeClr val="dk1"/>
              </a:buClr>
              <a:buSzPts val="2000"/>
              <a:buNone/>
              <a:defRPr sz="2000" b="1"/>
            </a:lvl2pPr>
            <a:lvl3pPr marL="1371600" lvl="2" indent="-228600" algn="l" rtl="0">
              <a:lnSpc>
                <a:spcPct val="90000"/>
              </a:lnSpc>
              <a:spcBef>
                <a:spcPts val="500"/>
              </a:spcBef>
              <a:spcAft>
                <a:spcPts val="0"/>
              </a:spcAft>
              <a:buClr>
                <a:schemeClr val="dk1"/>
              </a:buClr>
              <a:buSzPts val="1800"/>
              <a:buNone/>
              <a:defRPr sz="1800" b="1"/>
            </a:lvl3pPr>
            <a:lvl4pPr marL="1828800" lvl="3" indent="-228600" algn="l" rtl="0">
              <a:lnSpc>
                <a:spcPct val="90000"/>
              </a:lnSpc>
              <a:spcBef>
                <a:spcPts val="500"/>
              </a:spcBef>
              <a:spcAft>
                <a:spcPts val="0"/>
              </a:spcAft>
              <a:buClr>
                <a:schemeClr val="dk1"/>
              </a:buClr>
              <a:buSzPts val="1600"/>
              <a:buNone/>
              <a:defRPr sz="1600" b="1"/>
            </a:lvl4pPr>
            <a:lvl5pPr marL="2286000" lvl="4" indent="-228600" algn="l" rtl="0">
              <a:lnSpc>
                <a:spcPct val="90000"/>
              </a:lnSpc>
              <a:spcBef>
                <a:spcPts val="500"/>
              </a:spcBef>
              <a:spcAft>
                <a:spcPts val="0"/>
              </a:spcAft>
              <a:buClr>
                <a:schemeClr val="dk1"/>
              </a:buClr>
              <a:buSzPts val="1600"/>
              <a:buNone/>
              <a:defRPr sz="1600" b="1"/>
            </a:lvl5pPr>
            <a:lvl6pPr marL="2743200" lvl="5" indent="-228600" algn="l" rtl="0">
              <a:lnSpc>
                <a:spcPct val="90000"/>
              </a:lnSpc>
              <a:spcBef>
                <a:spcPts val="500"/>
              </a:spcBef>
              <a:spcAft>
                <a:spcPts val="0"/>
              </a:spcAft>
              <a:buClr>
                <a:schemeClr val="dk1"/>
              </a:buClr>
              <a:buSzPts val="1600"/>
              <a:buNone/>
              <a:defRPr sz="1600" b="1"/>
            </a:lvl6pPr>
            <a:lvl7pPr marL="3200400" lvl="6" indent="-228600" algn="l" rtl="0">
              <a:lnSpc>
                <a:spcPct val="90000"/>
              </a:lnSpc>
              <a:spcBef>
                <a:spcPts val="500"/>
              </a:spcBef>
              <a:spcAft>
                <a:spcPts val="0"/>
              </a:spcAft>
              <a:buClr>
                <a:schemeClr val="dk1"/>
              </a:buClr>
              <a:buSzPts val="1600"/>
              <a:buNone/>
              <a:defRPr sz="1600" b="1"/>
            </a:lvl7pPr>
            <a:lvl8pPr marL="3657600" lvl="7" indent="-228600" algn="l" rtl="0">
              <a:lnSpc>
                <a:spcPct val="90000"/>
              </a:lnSpc>
              <a:spcBef>
                <a:spcPts val="500"/>
              </a:spcBef>
              <a:spcAft>
                <a:spcPts val="0"/>
              </a:spcAft>
              <a:buClr>
                <a:schemeClr val="dk1"/>
              </a:buClr>
              <a:buSzPts val="1600"/>
              <a:buNone/>
              <a:defRPr sz="1600" b="1"/>
            </a:lvl8pPr>
            <a:lvl9pPr marL="4114800" lvl="8" indent="-228600" algn="l" rtl="0">
              <a:lnSpc>
                <a:spcPct val="90000"/>
              </a:lnSpc>
              <a:spcBef>
                <a:spcPts val="500"/>
              </a:spcBef>
              <a:spcAft>
                <a:spcPts val="0"/>
              </a:spcAft>
              <a:buClr>
                <a:schemeClr val="dk1"/>
              </a:buClr>
              <a:buSzPts val="1600"/>
              <a:buNone/>
              <a:defRPr sz="1600" b="1"/>
            </a:lvl9pPr>
          </a:lstStyle>
          <a:p>
            <a:endParaRPr/>
          </a:p>
        </p:txBody>
      </p:sp>
      <p:sp>
        <p:nvSpPr>
          <p:cNvPr id="703" name="Google Shape;703;g1f9b2af010a_0_182"/>
          <p:cNvSpPr txBox="1">
            <a:spLocks noGrp="1"/>
          </p:cNvSpPr>
          <p:nvPr>
            <p:ph type="body" idx="4"/>
          </p:nvPr>
        </p:nvSpPr>
        <p:spPr>
          <a:xfrm>
            <a:off x="6172200" y="2505075"/>
            <a:ext cx="5183100" cy="3684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04" name="Google Shape;704;g1f9b2af010a_0_182"/>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5" name="Google Shape;705;g1f9b2af010a_0_182"/>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06" name="Google Shape;706;g1f9b2af010a_0_182"/>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7"/>
        <p:cNvGrpSpPr/>
        <p:nvPr/>
      </p:nvGrpSpPr>
      <p:grpSpPr>
        <a:xfrm>
          <a:off x="0" y="0"/>
          <a:ext cx="0" cy="0"/>
          <a:chOff x="0" y="0"/>
          <a:chExt cx="0" cy="0"/>
        </a:xfrm>
      </p:grpSpPr>
      <p:sp>
        <p:nvSpPr>
          <p:cNvPr id="708" name="Google Shape;708;g1f9b2af010a_0_19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9" name="Google Shape;709;g1f9b2af010a_0_19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0" name="Google Shape;710;g1f9b2af010a_0_19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1" name="Google Shape;711;g1f9b2af010a_0_19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12"/>
        <p:cNvGrpSpPr/>
        <p:nvPr/>
      </p:nvGrpSpPr>
      <p:grpSpPr>
        <a:xfrm>
          <a:off x="0" y="0"/>
          <a:ext cx="0" cy="0"/>
          <a:chOff x="0" y="0"/>
          <a:chExt cx="0" cy="0"/>
        </a:xfrm>
      </p:grpSpPr>
      <p:sp>
        <p:nvSpPr>
          <p:cNvPr id="713" name="Google Shape;713;g1f9b2af010a_0_19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4" name="Google Shape;714;g1f9b2af010a_0_19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15" name="Google Shape;715;g1f9b2af010a_0_19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6"/>
        <p:cNvGrpSpPr/>
        <p:nvPr/>
      </p:nvGrpSpPr>
      <p:grpSpPr>
        <a:xfrm>
          <a:off x="0" y="0"/>
          <a:ext cx="0" cy="0"/>
          <a:chOff x="0" y="0"/>
          <a:chExt cx="0" cy="0"/>
        </a:xfrm>
      </p:grpSpPr>
      <p:sp>
        <p:nvSpPr>
          <p:cNvPr id="717" name="Google Shape;717;g1f9b2af010a_0_200"/>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8" name="Google Shape;718;g1f9b2af010a_0_200"/>
          <p:cNvSpPr txBox="1">
            <a:spLocks noGrp="1"/>
          </p:cNvSpPr>
          <p:nvPr>
            <p:ph type="body" idx="1"/>
          </p:nvPr>
        </p:nvSpPr>
        <p:spPr>
          <a:xfrm>
            <a:off x="5183188" y="987425"/>
            <a:ext cx="6172200" cy="4873500"/>
          </a:xfrm>
          <a:prstGeom prst="rect">
            <a:avLst/>
          </a:prstGeom>
          <a:noFill/>
          <a:ln>
            <a:noFill/>
          </a:ln>
        </p:spPr>
        <p:txBody>
          <a:bodyPr spcFirstLastPara="1" wrap="square" lIns="91425" tIns="45700" rIns="91425" bIns="45700" anchor="t" anchorCtr="0">
            <a:normAutofit/>
          </a:bodyPr>
          <a:lstStyle>
            <a:lvl1pPr marL="457200" lvl="0" indent="-431800" algn="l" rtl="0">
              <a:lnSpc>
                <a:spcPct val="90000"/>
              </a:lnSpc>
              <a:spcBef>
                <a:spcPts val="1000"/>
              </a:spcBef>
              <a:spcAft>
                <a:spcPts val="0"/>
              </a:spcAft>
              <a:buClr>
                <a:schemeClr val="dk1"/>
              </a:buClr>
              <a:buSzPts val="3200"/>
              <a:buChar char="•"/>
              <a:defRPr sz="3200"/>
            </a:lvl1pPr>
            <a:lvl2pPr marL="914400" lvl="1" indent="-406400" algn="l" rtl="0">
              <a:lnSpc>
                <a:spcPct val="90000"/>
              </a:lnSpc>
              <a:spcBef>
                <a:spcPts val="500"/>
              </a:spcBef>
              <a:spcAft>
                <a:spcPts val="0"/>
              </a:spcAft>
              <a:buClr>
                <a:schemeClr val="dk1"/>
              </a:buClr>
              <a:buSzPts val="2800"/>
              <a:buChar char="•"/>
              <a:defRPr sz="2800"/>
            </a:lvl2pPr>
            <a:lvl3pPr marL="1371600" lvl="2" indent="-381000" algn="l" rtl="0">
              <a:lnSpc>
                <a:spcPct val="90000"/>
              </a:lnSpc>
              <a:spcBef>
                <a:spcPts val="500"/>
              </a:spcBef>
              <a:spcAft>
                <a:spcPts val="0"/>
              </a:spcAft>
              <a:buClr>
                <a:schemeClr val="dk1"/>
              </a:buClr>
              <a:buSzPts val="2400"/>
              <a:buChar char="•"/>
              <a:defRPr sz="2400"/>
            </a:lvl3pPr>
            <a:lvl4pPr marL="1828800" lvl="3" indent="-355600" algn="l" rtl="0">
              <a:lnSpc>
                <a:spcPct val="90000"/>
              </a:lnSpc>
              <a:spcBef>
                <a:spcPts val="500"/>
              </a:spcBef>
              <a:spcAft>
                <a:spcPts val="0"/>
              </a:spcAft>
              <a:buClr>
                <a:schemeClr val="dk1"/>
              </a:buClr>
              <a:buSzPts val="2000"/>
              <a:buChar char="•"/>
              <a:defRPr sz="2000"/>
            </a:lvl4pPr>
            <a:lvl5pPr marL="2286000" lvl="4" indent="-355600" algn="l" rtl="0">
              <a:lnSpc>
                <a:spcPct val="90000"/>
              </a:lnSpc>
              <a:spcBef>
                <a:spcPts val="500"/>
              </a:spcBef>
              <a:spcAft>
                <a:spcPts val="0"/>
              </a:spcAft>
              <a:buClr>
                <a:schemeClr val="dk1"/>
              </a:buClr>
              <a:buSzPts val="2000"/>
              <a:buChar char="•"/>
              <a:defRPr sz="2000"/>
            </a:lvl5pPr>
            <a:lvl6pPr marL="2743200" lvl="5" indent="-355600" algn="l" rtl="0">
              <a:lnSpc>
                <a:spcPct val="90000"/>
              </a:lnSpc>
              <a:spcBef>
                <a:spcPts val="500"/>
              </a:spcBef>
              <a:spcAft>
                <a:spcPts val="0"/>
              </a:spcAft>
              <a:buClr>
                <a:schemeClr val="dk1"/>
              </a:buClr>
              <a:buSzPts val="2000"/>
              <a:buChar char="•"/>
              <a:defRPr sz="2000"/>
            </a:lvl6pPr>
            <a:lvl7pPr marL="3200400" lvl="6" indent="-355600" algn="l" rtl="0">
              <a:lnSpc>
                <a:spcPct val="90000"/>
              </a:lnSpc>
              <a:spcBef>
                <a:spcPts val="500"/>
              </a:spcBef>
              <a:spcAft>
                <a:spcPts val="0"/>
              </a:spcAft>
              <a:buClr>
                <a:schemeClr val="dk1"/>
              </a:buClr>
              <a:buSzPts val="2000"/>
              <a:buChar char="•"/>
              <a:defRPr sz="2000"/>
            </a:lvl7pPr>
            <a:lvl8pPr marL="3657600" lvl="7" indent="-355600" algn="l" rtl="0">
              <a:lnSpc>
                <a:spcPct val="90000"/>
              </a:lnSpc>
              <a:spcBef>
                <a:spcPts val="500"/>
              </a:spcBef>
              <a:spcAft>
                <a:spcPts val="0"/>
              </a:spcAft>
              <a:buClr>
                <a:schemeClr val="dk1"/>
              </a:buClr>
              <a:buSzPts val="2000"/>
              <a:buChar char="•"/>
              <a:defRPr sz="2000"/>
            </a:lvl8pPr>
            <a:lvl9pPr marL="4114800" lvl="8" indent="-355600" algn="l" rtl="0">
              <a:lnSpc>
                <a:spcPct val="90000"/>
              </a:lnSpc>
              <a:spcBef>
                <a:spcPts val="500"/>
              </a:spcBef>
              <a:spcAft>
                <a:spcPts val="0"/>
              </a:spcAft>
              <a:buClr>
                <a:schemeClr val="dk1"/>
              </a:buClr>
              <a:buSzPts val="2000"/>
              <a:buChar char="•"/>
              <a:defRPr sz="2000"/>
            </a:lvl9pPr>
          </a:lstStyle>
          <a:p>
            <a:endParaRPr/>
          </a:p>
        </p:txBody>
      </p:sp>
      <p:sp>
        <p:nvSpPr>
          <p:cNvPr id="719" name="Google Shape;719;g1f9b2af010a_0_200"/>
          <p:cNvSpPr txBox="1">
            <a:spLocks noGrp="1"/>
          </p:cNvSpPr>
          <p:nvPr>
            <p:ph type="body" idx="2"/>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20" name="Google Shape;720;g1f9b2af010a_0_20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1" name="Google Shape;721;g1f9b2af010a_0_20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2" name="Google Shape;722;g1f9b2af010a_0_20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and Title Slide">
  <p:cSld name="Image and Title Slide">
    <p:spTree>
      <p:nvGrpSpPr>
        <p:cNvPr id="1" name="Shape 77"/>
        <p:cNvGrpSpPr/>
        <p:nvPr/>
      </p:nvGrpSpPr>
      <p:grpSpPr>
        <a:xfrm>
          <a:off x="0" y="0"/>
          <a:ext cx="0" cy="0"/>
          <a:chOff x="0" y="0"/>
          <a:chExt cx="0" cy="0"/>
        </a:xfrm>
      </p:grpSpPr>
      <p:sp>
        <p:nvSpPr>
          <p:cNvPr id="78" name="Google Shape;78;g1ee18f42445_0_444"/>
          <p:cNvSpPr>
            <a:spLocks noGrp="1"/>
          </p:cNvSpPr>
          <p:nvPr>
            <p:ph type="pic" idx="2"/>
          </p:nvPr>
        </p:nvSpPr>
        <p:spPr>
          <a:xfrm>
            <a:off x="0" y="1"/>
            <a:ext cx="12190800" cy="5569500"/>
          </a:xfrm>
          <a:prstGeom prst="rect">
            <a:avLst/>
          </a:prstGeom>
          <a:noFill/>
          <a:ln>
            <a:noFill/>
          </a:ln>
        </p:spPr>
      </p:sp>
      <p:sp>
        <p:nvSpPr>
          <p:cNvPr id="79" name="Google Shape;79;g1ee18f42445_0_444"/>
          <p:cNvSpPr/>
          <p:nvPr/>
        </p:nvSpPr>
        <p:spPr>
          <a:xfrm>
            <a:off x="7345849" y="-12701"/>
            <a:ext cx="4851877" cy="2298926"/>
          </a:xfrm>
          <a:custGeom>
            <a:avLst/>
            <a:gdLst/>
            <a:ahLst/>
            <a:cxnLst/>
            <a:rect l="l" t="t" r="r" b="b"/>
            <a:pathLst>
              <a:path w="4851877" h="2298926" extrusionOk="0">
                <a:moveTo>
                  <a:pt x="4844811" y="12701"/>
                </a:moveTo>
                <a:lnTo>
                  <a:pt x="2851985" y="12701"/>
                </a:lnTo>
                <a:lnTo>
                  <a:pt x="371430" y="1235832"/>
                </a:lnTo>
                <a:cubicBezTo>
                  <a:pt x="371430" y="1235832"/>
                  <a:pt x="-163292" y="1500018"/>
                  <a:pt x="72951" y="1977585"/>
                </a:cubicBezTo>
                <a:lnTo>
                  <a:pt x="81842" y="1995367"/>
                </a:lnTo>
                <a:cubicBezTo>
                  <a:pt x="81842" y="1995367"/>
                  <a:pt x="316815" y="2472934"/>
                  <a:pt x="851538" y="2210018"/>
                </a:cubicBezTo>
                <a:lnTo>
                  <a:pt x="4844811" y="240054"/>
                </a:lnTo>
                <a:lnTo>
                  <a:pt x="4844811" y="1270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80" name="Google Shape;80;g1ee18f42445_0_444"/>
          <p:cNvSpPr/>
          <p:nvPr/>
        </p:nvSpPr>
        <p:spPr>
          <a:xfrm>
            <a:off x="9782306" y="458515"/>
            <a:ext cx="2413237" cy="2578353"/>
          </a:xfrm>
          <a:custGeom>
            <a:avLst/>
            <a:gdLst/>
            <a:ahLst/>
            <a:cxnLst/>
            <a:rect l="l" t="t" r="r" b="b"/>
            <a:pathLst>
              <a:path w="2413237" h="2578353" extrusionOk="0">
                <a:moveTo>
                  <a:pt x="2408354" y="12701"/>
                </a:moveTo>
                <a:lnTo>
                  <a:pt x="487924" y="960215"/>
                </a:lnTo>
                <a:cubicBezTo>
                  <a:pt x="487924" y="960215"/>
                  <a:pt x="-250018" y="1324740"/>
                  <a:pt x="113238" y="2062683"/>
                </a:cubicBezTo>
                <a:lnTo>
                  <a:pt x="127209" y="2090626"/>
                </a:lnTo>
                <a:cubicBezTo>
                  <a:pt x="127209" y="2090626"/>
                  <a:pt x="491735" y="2828568"/>
                  <a:pt x="1229678" y="2465313"/>
                </a:cubicBezTo>
                <a:lnTo>
                  <a:pt x="2408354" y="1883595"/>
                </a:lnTo>
                <a:lnTo>
                  <a:pt x="2408354" y="12701"/>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81" name="Google Shape;81;g1ee18f42445_0_444"/>
          <p:cNvSpPr/>
          <p:nvPr/>
        </p:nvSpPr>
        <p:spPr>
          <a:xfrm>
            <a:off x="-12701" y="2355829"/>
            <a:ext cx="2857781" cy="2298926"/>
          </a:xfrm>
          <a:custGeom>
            <a:avLst/>
            <a:gdLst/>
            <a:ahLst/>
            <a:cxnLst/>
            <a:rect l="l" t="t" r="r" b="b"/>
            <a:pathLst>
              <a:path w="2857781" h="2298926" extrusionOk="0">
                <a:moveTo>
                  <a:pt x="2782844" y="306353"/>
                </a:moveTo>
                <a:cubicBezTo>
                  <a:pt x="2782844" y="306353"/>
                  <a:pt x="2547871" y="-171214"/>
                  <a:pt x="2013148" y="91702"/>
                </a:cubicBezTo>
                <a:lnTo>
                  <a:pt x="12701" y="1078589"/>
                </a:lnTo>
                <a:lnTo>
                  <a:pt x="12701" y="2289019"/>
                </a:lnTo>
                <a:lnTo>
                  <a:pt x="2491985" y="1065888"/>
                </a:lnTo>
                <a:cubicBezTo>
                  <a:pt x="2491985" y="1065888"/>
                  <a:pt x="3026708" y="801702"/>
                  <a:pt x="2790465" y="324135"/>
                </a:cubicBezTo>
                <a:lnTo>
                  <a:pt x="2782844" y="306353"/>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82" name="Google Shape;82;g1ee18f42445_0_444"/>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83" name="Google Shape;83;g1ee18f42445_0_444"/>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84" name="Google Shape;84;g1ee18f42445_0_444"/>
          <p:cNvSpPr txBox="1">
            <a:spLocks noGrp="1"/>
          </p:cNvSpPr>
          <p:nvPr>
            <p:ph type="title"/>
          </p:nvPr>
        </p:nvSpPr>
        <p:spPr>
          <a:xfrm>
            <a:off x="838200" y="4349863"/>
            <a:ext cx="10515600" cy="7827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Source Sans Pro Black"/>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g1ee18f42445_0_444"/>
          <p:cNvSpPr txBox="1">
            <a:spLocks noGrp="1"/>
          </p:cNvSpPr>
          <p:nvPr>
            <p:ph type="ftr" idx="11"/>
          </p:nvPr>
        </p:nvSpPr>
        <p:spPr>
          <a:xfrm>
            <a:off x="812290" y="5797769"/>
            <a:ext cx="2388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g1ee18f42445_0_444"/>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87" name="Google Shape;87;g1ee18f42445_0_444"/>
          <p:cNvSpPr txBox="1">
            <a:spLocks noGrp="1"/>
          </p:cNvSpPr>
          <p:nvPr>
            <p:ph type="body" idx="1"/>
          </p:nvPr>
        </p:nvSpPr>
        <p:spPr>
          <a:xfrm>
            <a:off x="2412987" y="5718810"/>
            <a:ext cx="7365900" cy="9465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88" name="Google Shape;88;g1ee18f42445_0_444"/>
          <p:cNvPicPr preferRelativeResize="0"/>
          <p:nvPr/>
        </p:nvPicPr>
        <p:blipFill rotWithShape="1">
          <a:blip r:embed="rId2">
            <a:alphaModFix/>
          </a:blip>
          <a:srcRect/>
          <a:stretch/>
        </p:blipFill>
        <p:spPr>
          <a:xfrm>
            <a:off x="4762500" y="5155439"/>
            <a:ext cx="2667001" cy="139903"/>
          </a:xfrm>
          <a:prstGeom prst="rect">
            <a:avLst/>
          </a:prstGeom>
          <a:noFill/>
          <a:ln>
            <a:noFill/>
          </a:ln>
        </p:spPr>
      </p:pic>
      <p:sp>
        <p:nvSpPr>
          <p:cNvPr id="89" name="Google Shape;89;g1ee18f42445_0_444"/>
          <p:cNvSpPr/>
          <p:nvPr/>
        </p:nvSpPr>
        <p:spPr>
          <a:xfrm>
            <a:off x="8826099" y="2044901"/>
            <a:ext cx="736672" cy="736672"/>
          </a:xfrm>
          <a:custGeom>
            <a:avLst/>
            <a:gdLst/>
            <a:ahLst/>
            <a:cxnLst/>
            <a:rect l="l" t="t" r="r" b="b"/>
            <a:pathLst>
              <a:path w="736672" h="736672" extrusionOk="0">
                <a:moveTo>
                  <a:pt x="372146" y="731592"/>
                </a:moveTo>
                <a:cubicBezTo>
                  <a:pt x="570286" y="731592"/>
                  <a:pt x="731592" y="570286"/>
                  <a:pt x="731592" y="372147"/>
                </a:cubicBezTo>
                <a:cubicBezTo>
                  <a:pt x="731592" y="174007"/>
                  <a:pt x="570286" y="12701"/>
                  <a:pt x="372146" y="12701"/>
                </a:cubicBezTo>
                <a:cubicBezTo>
                  <a:pt x="174007" y="12701"/>
                  <a:pt x="12701" y="174007"/>
                  <a:pt x="12701" y="372147"/>
                </a:cubicBezTo>
                <a:cubicBezTo>
                  <a:pt x="12701" y="570286"/>
                  <a:pt x="174007" y="731592"/>
                  <a:pt x="372146" y="731592"/>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90" name="Google Shape;90;g1ee18f42445_0_444"/>
          <p:cNvSpPr/>
          <p:nvPr/>
        </p:nvSpPr>
        <p:spPr>
          <a:xfrm>
            <a:off x="8810222" y="2029025"/>
            <a:ext cx="774776" cy="774776"/>
          </a:xfrm>
          <a:custGeom>
            <a:avLst/>
            <a:gdLst/>
            <a:ahLst/>
            <a:cxnLst/>
            <a:rect l="l" t="t" r="r" b="b"/>
            <a:pathLst>
              <a:path w="774776" h="774776" extrusionOk="0">
                <a:moveTo>
                  <a:pt x="388023" y="766521"/>
                </a:moveTo>
                <a:cubicBezTo>
                  <a:pt x="179722" y="766521"/>
                  <a:pt x="9526" y="596324"/>
                  <a:pt x="9526" y="388023"/>
                </a:cubicBezTo>
                <a:cubicBezTo>
                  <a:pt x="9526" y="179723"/>
                  <a:pt x="179722" y="9526"/>
                  <a:pt x="388023" y="9526"/>
                </a:cubicBezTo>
                <a:cubicBezTo>
                  <a:pt x="596323" y="9526"/>
                  <a:pt x="766520" y="179723"/>
                  <a:pt x="766520" y="388023"/>
                </a:cubicBezTo>
                <a:cubicBezTo>
                  <a:pt x="766520" y="596324"/>
                  <a:pt x="596323" y="766521"/>
                  <a:pt x="388023" y="766521"/>
                </a:cubicBezTo>
                <a:close/>
                <a:moveTo>
                  <a:pt x="388023" y="48900"/>
                </a:moveTo>
                <a:cubicBezTo>
                  <a:pt x="200045" y="48900"/>
                  <a:pt x="47630" y="201315"/>
                  <a:pt x="47630" y="389293"/>
                </a:cubicBezTo>
                <a:cubicBezTo>
                  <a:pt x="47630" y="577272"/>
                  <a:pt x="200045" y="729687"/>
                  <a:pt x="388023" y="729687"/>
                </a:cubicBezTo>
                <a:cubicBezTo>
                  <a:pt x="576001" y="729687"/>
                  <a:pt x="728416" y="577272"/>
                  <a:pt x="728416" y="389293"/>
                </a:cubicBezTo>
                <a:cubicBezTo>
                  <a:pt x="728416" y="201315"/>
                  <a:pt x="576001" y="48900"/>
                  <a:pt x="388023" y="4890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91" name="Google Shape;91;g1ee18f42445_0_444"/>
          <p:cNvSpPr/>
          <p:nvPr/>
        </p:nvSpPr>
        <p:spPr>
          <a:xfrm>
            <a:off x="7329938" y="-9526"/>
            <a:ext cx="4864578" cy="2311627"/>
          </a:xfrm>
          <a:custGeom>
            <a:avLst/>
            <a:gdLst/>
            <a:ahLst/>
            <a:cxnLst/>
            <a:rect l="l" t="t" r="r" b="b"/>
            <a:pathLst>
              <a:path w="4864578" h="2311627" extrusionOk="0">
                <a:moveTo>
                  <a:pt x="2911080" y="9526"/>
                </a:moveTo>
                <a:lnTo>
                  <a:pt x="2824712" y="9526"/>
                </a:lnTo>
                <a:lnTo>
                  <a:pt x="378451" y="1216145"/>
                </a:lnTo>
                <a:cubicBezTo>
                  <a:pt x="373371" y="1218685"/>
                  <a:pt x="240007" y="1284732"/>
                  <a:pt x="134587" y="1413014"/>
                </a:cubicBezTo>
                <a:cubicBezTo>
                  <a:pt x="35518" y="1532406"/>
                  <a:pt x="-54662" y="1728005"/>
                  <a:pt x="71081" y="1983300"/>
                </a:cubicBezTo>
                <a:lnTo>
                  <a:pt x="79972" y="2001082"/>
                </a:lnTo>
                <a:cubicBezTo>
                  <a:pt x="82512" y="2006163"/>
                  <a:pt x="142208" y="2125554"/>
                  <a:pt x="270491" y="2214463"/>
                </a:cubicBezTo>
                <a:cubicBezTo>
                  <a:pt x="339077" y="2261458"/>
                  <a:pt x="436877" y="2304642"/>
                  <a:pt x="561349" y="2304642"/>
                </a:cubicBezTo>
                <a:cubicBezTo>
                  <a:pt x="651528" y="2304642"/>
                  <a:pt x="755678" y="2283050"/>
                  <a:pt x="875070" y="2223354"/>
                </a:cubicBezTo>
                <a:lnTo>
                  <a:pt x="4860722" y="258470"/>
                </a:lnTo>
                <a:lnTo>
                  <a:pt x="4860722" y="216556"/>
                </a:lnTo>
                <a:lnTo>
                  <a:pt x="858558" y="2189061"/>
                </a:lnTo>
                <a:cubicBezTo>
                  <a:pt x="643907" y="2294481"/>
                  <a:pt x="454659" y="2293211"/>
                  <a:pt x="293353" y="2182710"/>
                </a:cubicBezTo>
                <a:cubicBezTo>
                  <a:pt x="172691" y="2100152"/>
                  <a:pt x="114265" y="1984570"/>
                  <a:pt x="114265" y="1983300"/>
                </a:cubicBezTo>
                <a:lnTo>
                  <a:pt x="105374" y="1965519"/>
                </a:lnTo>
                <a:cubicBezTo>
                  <a:pt x="11385" y="1775000"/>
                  <a:pt x="30437" y="1597182"/>
                  <a:pt x="163800" y="1437147"/>
                </a:cubicBezTo>
                <a:cubicBezTo>
                  <a:pt x="264140" y="1315215"/>
                  <a:pt x="394963" y="1250438"/>
                  <a:pt x="396233" y="1249168"/>
                </a:cubicBezTo>
                <a:lnTo>
                  <a:pt x="396233" y="1249168"/>
                </a:lnTo>
                <a:lnTo>
                  <a:pt x="2911080" y="952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92" name="Google Shape;92;g1ee18f42445_0_444"/>
          <p:cNvSpPr/>
          <p:nvPr/>
        </p:nvSpPr>
        <p:spPr>
          <a:xfrm>
            <a:off x="9766949" y="442639"/>
            <a:ext cx="2425938" cy="2603756"/>
          </a:xfrm>
          <a:custGeom>
            <a:avLst/>
            <a:gdLst/>
            <a:ahLst/>
            <a:cxnLst/>
            <a:rect l="l" t="t" r="r" b="b"/>
            <a:pathLst>
              <a:path w="2425938" h="2603756" extrusionOk="0">
                <a:moveTo>
                  <a:pt x="2423711" y="1877880"/>
                </a:moveTo>
                <a:lnTo>
                  <a:pt x="1236144" y="2463408"/>
                </a:lnTo>
                <a:cubicBezTo>
                  <a:pt x="937665" y="2610742"/>
                  <a:pt x="665858" y="2594231"/>
                  <a:pt x="429615" y="2415143"/>
                </a:cubicBezTo>
                <a:cubicBezTo>
                  <a:pt x="251797" y="2280510"/>
                  <a:pt x="160348" y="2098882"/>
                  <a:pt x="160348" y="2097612"/>
                </a:cubicBezTo>
                <a:lnTo>
                  <a:pt x="146377" y="2069669"/>
                </a:lnTo>
                <a:cubicBezTo>
                  <a:pt x="-957" y="1771190"/>
                  <a:pt x="15554" y="1499383"/>
                  <a:pt x="194642" y="1263139"/>
                </a:cubicBezTo>
                <a:cubicBezTo>
                  <a:pt x="329275" y="1085322"/>
                  <a:pt x="509632" y="995143"/>
                  <a:pt x="512173" y="993873"/>
                </a:cubicBezTo>
                <a:lnTo>
                  <a:pt x="2423711" y="51440"/>
                </a:lnTo>
                <a:lnTo>
                  <a:pt x="2423711" y="9526"/>
                </a:lnTo>
                <a:lnTo>
                  <a:pt x="494391" y="960850"/>
                </a:lnTo>
                <a:cubicBezTo>
                  <a:pt x="486770" y="964660"/>
                  <a:pt x="303873" y="1056109"/>
                  <a:pt x="164159" y="1240277"/>
                </a:cubicBezTo>
                <a:cubicBezTo>
                  <a:pt x="34606" y="1411744"/>
                  <a:pt x="-80976" y="1697522"/>
                  <a:pt x="112083" y="2088721"/>
                </a:cubicBezTo>
                <a:lnTo>
                  <a:pt x="126055" y="2116664"/>
                </a:lnTo>
                <a:cubicBezTo>
                  <a:pt x="129865" y="2124284"/>
                  <a:pt x="221315" y="2307182"/>
                  <a:pt x="405483" y="2446896"/>
                </a:cubicBezTo>
                <a:cubicBezTo>
                  <a:pt x="510903" y="2526914"/>
                  <a:pt x="660778" y="2601851"/>
                  <a:pt x="851296" y="2601851"/>
                </a:cubicBezTo>
                <a:cubicBezTo>
                  <a:pt x="969418" y="2601851"/>
                  <a:pt x="1104052" y="2572638"/>
                  <a:pt x="1252656" y="2498971"/>
                </a:cubicBezTo>
                <a:lnTo>
                  <a:pt x="2422441" y="1922334"/>
                </a:lnTo>
                <a:lnTo>
                  <a:pt x="2422441" y="187788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93" name="Google Shape;93;g1ee18f42445_0_444"/>
          <p:cNvSpPr/>
          <p:nvPr/>
        </p:nvSpPr>
        <p:spPr>
          <a:xfrm>
            <a:off x="-9526" y="2340318"/>
            <a:ext cx="2870482" cy="2540250"/>
          </a:xfrm>
          <a:custGeom>
            <a:avLst/>
            <a:gdLst/>
            <a:ahLst/>
            <a:cxnLst/>
            <a:rect l="l" t="t" r="r" b="b"/>
            <a:pathLst>
              <a:path w="2870482" h="2540250" extrusionOk="0">
                <a:moveTo>
                  <a:pt x="2481189" y="1064887"/>
                </a:moveTo>
                <a:lnTo>
                  <a:pt x="1678470" y="1461166"/>
                </a:lnTo>
                <a:cubicBezTo>
                  <a:pt x="1640366" y="1423062"/>
                  <a:pt x="1556538" y="1374797"/>
                  <a:pt x="1406664" y="1448465"/>
                </a:cubicBezTo>
                <a:lnTo>
                  <a:pt x="9526" y="2136873"/>
                </a:lnTo>
                <a:lnTo>
                  <a:pt x="9526" y="2531882"/>
                </a:lnTo>
                <a:lnTo>
                  <a:pt x="1564159" y="1765996"/>
                </a:lnTo>
                <a:cubicBezTo>
                  <a:pt x="1564159" y="1765996"/>
                  <a:pt x="1785161" y="1656765"/>
                  <a:pt x="1708953" y="1500540"/>
                </a:cubicBezTo>
                <a:lnTo>
                  <a:pt x="1706413" y="1494189"/>
                </a:lnTo>
                <a:cubicBezTo>
                  <a:pt x="1706413" y="1494189"/>
                  <a:pt x="1705143" y="1492919"/>
                  <a:pt x="1703873" y="1490379"/>
                </a:cubicBezTo>
                <a:lnTo>
                  <a:pt x="2498971" y="1097910"/>
                </a:lnTo>
                <a:cubicBezTo>
                  <a:pt x="2504051" y="1095370"/>
                  <a:pt x="3047665" y="819753"/>
                  <a:pt x="2806341" y="330755"/>
                </a:cubicBezTo>
                <a:lnTo>
                  <a:pt x="2797450" y="312973"/>
                </a:lnTo>
                <a:cubicBezTo>
                  <a:pt x="2794910" y="307892"/>
                  <a:pt x="2547236" y="-178566"/>
                  <a:pt x="2002352" y="90701"/>
                </a:cubicBezTo>
                <a:lnTo>
                  <a:pt x="9526" y="1073778"/>
                </a:lnTo>
                <a:lnTo>
                  <a:pt x="9526" y="1115692"/>
                </a:lnTo>
                <a:lnTo>
                  <a:pt x="2017594" y="124994"/>
                </a:lnTo>
                <a:cubicBezTo>
                  <a:pt x="2232245" y="19574"/>
                  <a:pt x="2421493" y="20844"/>
                  <a:pt x="2582799" y="131345"/>
                </a:cubicBezTo>
                <a:cubicBezTo>
                  <a:pt x="2703461" y="213903"/>
                  <a:pt x="2761887" y="329484"/>
                  <a:pt x="2761887" y="330755"/>
                </a:cubicBezTo>
                <a:lnTo>
                  <a:pt x="2770778" y="348536"/>
                </a:lnTo>
                <a:cubicBezTo>
                  <a:pt x="2864767" y="539055"/>
                  <a:pt x="2845715" y="716873"/>
                  <a:pt x="2712352" y="876908"/>
                </a:cubicBezTo>
                <a:cubicBezTo>
                  <a:pt x="2613282" y="998840"/>
                  <a:pt x="2482459" y="1063617"/>
                  <a:pt x="2481189" y="106488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3"/>
        <p:cNvGrpSpPr/>
        <p:nvPr/>
      </p:nvGrpSpPr>
      <p:grpSpPr>
        <a:xfrm>
          <a:off x="0" y="0"/>
          <a:ext cx="0" cy="0"/>
          <a:chOff x="0" y="0"/>
          <a:chExt cx="0" cy="0"/>
        </a:xfrm>
      </p:grpSpPr>
      <p:sp>
        <p:nvSpPr>
          <p:cNvPr id="724" name="Google Shape;724;g1f9b2af010a_0_207"/>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chemeClr val="dk1"/>
              </a:buClr>
              <a:buSzPts val="3200"/>
              <a:buFont typeface="Calibri"/>
              <a:buNone/>
              <a:defRPr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5" name="Google Shape;725;g1f9b2af010a_0_207"/>
          <p:cNvSpPr>
            <a:spLocks noGrp="1"/>
          </p:cNvSpPr>
          <p:nvPr>
            <p:ph type="pic" idx="2"/>
          </p:nvPr>
        </p:nvSpPr>
        <p:spPr>
          <a:xfrm>
            <a:off x="5183188" y="987425"/>
            <a:ext cx="6172200" cy="4873500"/>
          </a:xfrm>
          <a:prstGeom prst="rect">
            <a:avLst/>
          </a:prstGeom>
          <a:noFill/>
          <a:ln>
            <a:noFill/>
          </a:ln>
        </p:spPr>
      </p:sp>
      <p:sp>
        <p:nvSpPr>
          <p:cNvPr id="726" name="Google Shape;726;g1f9b2af010a_0_207"/>
          <p:cNvSpPr txBox="1">
            <a:spLocks noGrp="1"/>
          </p:cNvSpPr>
          <p:nvPr>
            <p:ph type="body" idx="1"/>
          </p:nvPr>
        </p:nvSpPr>
        <p:spPr>
          <a:xfrm>
            <a:off x="839788" y="2057400"/>
            <a:ext cx="3932100" cy="38115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1000"/>
              </a:spcBef>
              <a:spcAft>
                <a:spcPts val="0"/>
              </a:spcAft>
              <a:buClr>
                <a:schemeClr val="dk1"/>
              </a:buClr>
              <a:buSzPts val="1600"/>
              <a:buNone/>
              <a:defRPr sz="1600"/>
            </a:lvl1pPr>
            <a:lvl2pPr marL="914400" lvl="1" indent="-228600" algn="l" rtl="0">
              <a:lnSpc>
                <a:spcPct val="90000"/>
              </a:lnSpc>
              <a:spcBef>
                <a:spcPts val="500"/>
              </a:spcBef>
              <a:spcAft>
                <a:spcPts val="0"/>
              </a:spcAft>
              <a:buClr>
                <a:schemeClr val="dk1"/>
              </a:buClr>
              <a:buSzPts val="1400"/>
              <a:buNone/>
              <a:defRPr sz="1400"/>
            </a:lvl2pPr>
            <a:lvl3pPr marL="1371600" lvl="2" indent="-228600" algn="l" rtl="0">
              <a:lnSpc>
                <a:spcPct val="90000"/>
              </a:lnSpc>
              <a:spcBef>
                <a:spcPts val="500"/>
              </a:spcBef>
              <a:spcAft>
                <a:spcPts val="0"/>
              </a:spcAft>
              <a:buClr>
                <a:schemeClr val="dk1"/>
              </a:buClr>
              <a:buSzPts val="1200"/>
              <a:buNone/>
              <a:defRPr sz="1200"/>
            </a:lvl3pPr>
            <a:lvl4pPr marL="1828800" lvl="3" indent="-228600" algn="l" rtl="0">
              <a:lnSpc>
                <a:spcPct val="90000"/>
              </a:lnSpc>
              <a:spcBef>
                <a:spcPts val="500"/>
              </a:spcBef>
              <a:spcAft>
                <a:spcPts val="0"/>
              </a:spcAft>
              <a:buClr>
                <a:schemeClr val="dk1"/>
              </a:buClr>
              <a:buSzPts val="1000"/>
              <a:buNone/>
              <a:defRPr sz="1000"/>
            </a:lvl4pPr>
            <a:lvl5pPr marL="2286000" lvl="4" indent="-228600" algn="l" rtl="0">
              <a:lnSpc>
                <a:spcPct val="90000"/>
              </a:lnSpc>
              <a:spcBef>
                <a:spcPts val="500"/>
              </a:spcBef>
              <a:spcAft>
                <a:spcPts val="0"/>
              </a:spcAft>
              <a:buClr>
                <a:schemeClr val="dk1"/>
              </a:buClr>
              <a:buSzPts val="1000"/>
              <a:buNone/>
              <a:defRPr sz="1000"/>
            </a:lvl5pPr>
            <a:lvl6pPr marL="2743200" lvl="5" indent="-228600" algn="l" rtl="0">
              <a:lnSpc>
                <a:spcPct val="90000"/>
              </a:lnSpc>
              <a:spcBef>
                <a:spcPts val="500"/>
              </a:spcBef>
              <a:spcAft>
                <a:spcPts val="0"/>
              </a:spcAft>
              <a:buClr>
                <a:schemeClr val="dk1"/>
              </a:buClr>
              <a:buSzPts val="1000"/>
              <a:buNone/>
              <a:defRPr sz="1000"/>
            </a:lvl6pPr>
            <a:lvl7pPr marL="3200400" lvl="6" indent="-228600" algn="l" rtl="0">
              <a:lnSpc>
                <a:spcPct val="90000"/>
              </a:lnSpc>
              <a:spcBef>
                <a:spcPts val="500"/>
              </a:spcBef>
              <a:spcAft>
                <a:spcPts val="0"/>
              </a:spcAft>
              <a:buClr>
                <a:schemeClr val="dk1"/>
              </a:buClr>
              <a:buSzPts val="1000"/>
              <a:buNone/>
              <a:defRPr sz="1000"/>
            </a:lvl7pPr>
            <a:lvl8pPr marL="3657600" lvl="7" indent="-228600" algn="l" rtl="0">
              <a:lnSpc>
                <a:spcPct val="90000"/>
              </a:lnSpc>
              <a:spcBef>
                <a:spcPts val="500"/>
              </a:spcBef>
              <a:spcAft>
                <a:spcPts val="0"/>
              </a:spcAft>
              <a:buClr>
                <a:schemeClr val="dk1"/>
              </a:buClr>
              <a:buSzPts val="1000"/>
              <a:buNone/>
              <a:defRPr sz="1000"/>
            </a:lvl8pPr>
            <a:lvl9pPr marL="4114800" lvl="8" indent="-228600" algn="l" rtl="0">
              <a:lnSpc>
                <a:spcPct val="90000"/>
              </a:lnSpc>
              <a:spcBef>
                <a:spcPts val="500"/>
              </a:spcBef>
              <a:spcAft>
                <a:spcPts val="0"/>
              </a:spcAft>
              <a:buClr>
                <a:schemeClr val="dk1"/>
              </a:buClr>
              <a:buSzPts val="1000"/>
              <a:buNone/>
              <a:defRPr sz="1000"/>
            </a:lvl9pPr>
          </a:lstStyle>
          <a:p>
            <a:endParaRPr/>
          </a:p>
        </p:txBody>
      </p:sp>
      <p:sp>
        <p:nvSpPr>
          <p:cNvPr id="727" name="Google Shape;727;g1f9b2af010a_0_20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8" name="Google Shape;728;g1f9b2af010a_0_20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29" name="Google Shape;729;g1f9b2af010a_0_20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0"/>
        <p:cNvGrpSpPr/>
        <p:nvPr/>
      </p:nvGrpSpPr>
      <p:grpSpPr>
        <a:xfrm>
          <a:off x="0" y="0"/>
          <a:ext cx="0" cy="0"/>
          <a:chOff x="0" y="0"/>
          <a:chExt cx="0" cy="0"/>
        </a:xfrm>
      </p:grpSpPr>
      <p:sp>
        <p:nvSpPr>
          <p:cNvPr id="731" name="Google Shape;731;g1f9b2af010a_0_21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2" name="Google Shape;732;g1f9b2af010a_0_214"/>
          <p:cNvSpPr txBox="1">
            <a:spLocks noGrp="1"/>
          </p:cNvSpPr>
          <p:nvPr>
            <p:ph type="body" idx="1"/>
          </p:nvPr>
        </p:nvSpPr>
        <p:spPr>
          <a:xfrm rot="5400000">
            <a:off x="3920400" y="-1256575"/>
            <a:ext cx="4351200" cy="105156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33" name="Google Shape;733;g1f9b2af010a_0_214"/>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4" name="Google Shape;734;g1f9b2af010a_0_214"/>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35" name="Google Shape;735;g1f9b2af010a_0_214"/>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6"/>
        <p:cNvGrpSpPr/>
        <p:nvPr/>
      </p:nvGrpSpPr>
      <p:grpSpPr>
        <a:xfrm>
          <a:off x="0" y="0"/>
          <a:ext cx="0" cy="0"/>
          <a:chOff x="0" y="0"/>
          <a:chExt cx="0" cy="0"/>
        </a:xfrm>
      </p:grpSpPr>
      <p:sp>
        <p:nvSpPr>
          <p:cNvPr id="737" name="Google Shape;737;g1f9b2af010a_0_220"/>
          <p:cNvSpPr txBox="1">
            <a:spLocks noGrp="1"/>
          </p:cNvSpPr>
          <p:nvPr>
            <p:ph type="title"/>
          </p:nvPr>
        </p:nvSpPr>
        <p:spPr>
          <a:xfrm rot="5400000">
            <a:off x="7133400" y="1956625"/>
            <a:ext cx="5811900" cy="26289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8" name="Google Shape;738;g1f9b2af010a_0_220"/>
          <p:cNvSpPr txBox="1">
            <a:spLocks noGrp="1"/>
          </p:cNvSpPr>
          <p:nvPr>
            <p:ph type="body" idx="1"/>
          </p:nvPr>
        </p:nvSpPr>
        <p:spPr>
          <a:xfrm rot="5400000">
            <a:off x="1799400" y="-596075"/>
            <a:ext cx="5811900" cy="77343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1000"/>
              </a:spcBef>
              <a:spcAft>
                <a:spcPts val="0"/>
              </a:spcAft>
              <a:buClr>
                <a:schemeClr val="dk1"/>
              </a:buClr>
              <a:buSzPts val="1800"/>
              <a:buChar char="•"/>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739" name="Google Shape;739;g1f9b2af010a_0_22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0" name="Google Shape;740;g1f9b2af010a_0_22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741" name="Google Shape;741;g1f9b2af010a_0_22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hanks slide">
  <p:cSld name="Thanks slide">
    <p:spTree>
      <p:nvGrpSpPr>
        <p:cNvPr id="1" name="Shape 94"/>
        <p:cNvGrpSpPr/>
        <p:nvPr/>
      </p:nvGrpSpPr>
      <p:grpSpPr>
        <a:xfrm>
          <a:off x="0" y="0"/>
          <a:ext cx="0" cy="0"/>
          <a:chOff x="0" y="0"/>
          <a:chExt cx="0" cy="0"/>
        </a:xfrm>
      </p:grpSpPr>
      <p:sp>
        <p:nvSpPr>
          <p:cNvPr id="95" name="Google Shape;95;g1ee18f42445_0_461"/>
          <p:cNvSpPr>
            <a:spLocks noGrp="1"/>
          </p:cNvSpPr>
          <p:nvPr>
            <p:ph type="pic" idx="2"/>
          </p:nvPr>
        </p:nvSpPr>
        <p:spPr>
          <a:xfrm>
            <a:off x="5245189" y="1"/>
            <a:ext cx="6942900" cy="5934600"/>
          </a:xfrm>
          <a:prstGeom prst="rect">
            <a:avLst/>
          </a:prstGeom>
          <a:noFill/>
          <a:ln>
            <a:noFill/>
          </a:ln>
        </p:spPr>
      </p:sp>
      <p:sp>
        <p:nvSpPr>
          <p:cNvPr id="96" name="Google Shape;96;g1ee18f42445_0_461"/>
          <p:cNvSpPr txBox="1">
            <a:spLocks noGrp="1"/>
          </p:cNvSpPr>
          <p:nvPr>
            <p:ph type="title"/>
          </p:nvPr>
        </p:nvSpPr>
        <p:spPr>
          <a:xfrm>
            <a:off x="814944" y="453050"/>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Source Sans Pro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g1ee18f42445_0_461"/>
          <p:cNvSpPr/>
          <p:nvPr/>
        </p:nvSpPr>
        <p:spPr>
          <a:xfrm>
            <a:off x="8704586" y="5422906"/>
            <a:ext cx="736600" cy="736600"/>
          </a:xfrm>
          <a:custGeom>
            <a:avLst/>
            <a:gdLst/>
            <a:ahLst/>
            <a:cxnLst/>
            <a:rect l="l" t="t" r="r" b="b"/>
            <a:pathLst>
              <a:path w="736600" h="736600" extrusionOk="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98" name="Google Shape;98;g1ee18f42445_0_461"/>
          <p:cNvSpPr/>
          <p:nvPr/>
        </p:nvSpPr>
        <p:spPr>
          <a:xfrm>
            <a:off x="9659429" y="3776986"/>
            <a:ext cx="2540000" cy="2628900"/>
          </a:xfrm>
          <a:custGeom>
            <a:avLst/>
            <a:gdLst/>
            <a:ahLst/>
            <a:cxnLst/>
            <a:rect l="l" t="t" r="r" b="b"/>
            <a:pathLst>
              <a:path w="2540000" h="2628900" extrusionOk="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99" name="Google Shape;99;g1ee18f42445_0_461"/>
          <p:cNvSpPr txBox="1">
            <a:spLocks noGrp="1"/>
          </p:cNvSpPr>
          <p:nvPr>
            <p:ph type="body" idx="1"/>
          </p:nvPr>
        </p:nvSpPr>
        <p:spPr>
          <a:xfrm>
            <a:off x="824420" y="3955665"/>
            <a:ext cx="4367400" cy="524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2800"/>
              <a:buNone/>
              <a:defRPr sz="2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g1ee18f42445_0_461"/>
          <p:cNvSpPr txBox="1">
            <a:spLocks noGrp="1"/>
          </p:cNvSpPr>
          <p:nvPr>
            <p:ph type="body" idx="3"/>
          </p:nvPr>
        </p:nvSpPr>
        <p:spPr>
          <a:xfrm>
            <a:off x="824420" y="4633361"/>
            <a:ext cx="4367400" cy="365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g1ee18f42445_0_461"/>
          <p:cNvSpPr txBox="1">
            <a:spLocks noGrp="1"/>
          </p:cNvSpPr>
          <p:nvPr>
            <p:ph type="body" idx="4"/>
          </p:nvPr>
        </p:nvSpPr>
        <p:spPr>
          <a:xfrm>
            <a:off x="824420" y="4892976"/>
            <a:ext cx="4367400" cy="365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500"/>
              <a:buNone/>
              <a:defRPr sz="2500" b="1" i="0">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g1ee18f42445_0_461"/>
          <p:cNvSpPr txBox="1">
            <a:spLocks noGrp="1"/>
          </p:cNvSpPr>
          <p:nvPr>
            <p:ph type="body" idx="5"/>
          </p:nvPr>
        </p:nvSpPr>
        <p:spPr>
          <a:xfrm>
            <a:off x="824420" y="5334299"/>
            <a:ext cx="4367400" cy="365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g1ee18f42445_0_461"/>
          <p:cNvSpPr txBox="1">
            <a:spLocks noGrp="1"/>
          </p:cNvSpPr>
          <p:nvPr>
            <p:ph type="body" idx="6"/>
          </p:nvPr>
        </p:nvSpPr>
        <p:spPr>
          <a:xfrm>
            <a:off x="824420" y="5593914"/>
            <a:ext cx="4367400" cy="365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3"/>
              </a:buClr>
              <a:buSzPts val="2500"/>
              <a:buNone/>
              <a:defRPr sz="2500" b="1" i="0">
                <a:solidFill>
                  <a:schemeClr val="accent3"/>
                </a:solidFill>
                <a:latin typeface="Source Sans Pro Black"/>
                <a:ea typeface="Source Sans Pro Black"/>
                <a:cs typeface="Source Sans Pro Black"/>
                <a:sym typeface="Source Sans Pro Black"/>
              </a:defRPr>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g1ee18f42445_0_461"/>
          <p:cNvSpPr/>
          <p:nvPr/>
        </p:nvSpPr>
        <p:spPr>
          <a:xfrm>
            <a:off x="900978" y="1561556"/>
            <a:ext cx="2973890" cy="165304"/>
          </a:xfrm>
          <a:custGeom>
            <a:avLst/>
            <a:gdLst/>
            <a:ahLst/>
            <a:cxnLst/>
            <a:rect l="l" t="t" r="r" b="b"/>
            <a:pathLst>
              <a:path w="2973890" h="165304" extrusionOk="0">
                <a:moveTo>
                  <a:pt x="2914974" y="159367"/>
                </a:moveTo>
                <a:lnTo>
                  <a:pt x="70199" y="159367"/>
                </a:lnTo>
                <a:cubicBezTo>
                  <a:pt x="36333" y="159367"/>
                  <a:pt x="8816" y="125034"/>
                  <a:pt x="8816" y="84344"/>
                </a:cubicBezTo>
                <a:lnTo>
                  <a:pt x="8816" y="84344"/>
                </a:lnTo>
                <a:cubicBezTo>
                  <a:pt x="8816" y="43654"/>
                  <a:pt x="36333" y="10593"/>
                  <a:pt x="70199" y="10593"/>
                </a:cubicBezTo>
                <a:lnTo>
                  <a:pt x="2913916" y="10593"/>
                </a:lnTo>
                <a:cubicBezTo>
                  <a:pt x="2947782" y="10593"/>
                  <a:pt x="2975298" y="43654"/>
                  <a:pt x="2975298" y="84344"/>
                </a:cubicBezTo>
                <a:lnTo>
                  <a:pt x="2975298" y="84344"/>
                </a:lnTo>
                <a:cubicBezTo>
                  <a:pt x="2976357" y="125034"/>
                  <a:pt x="2948840" y="159367"/>
                  <a:pt x="2914974" y="159367"/>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05" name="Google Shape;105;g1ee18f42445_0_461"/>
          <p:cNvSpPr/>
          <p:nvPr/>
        </p:nvSpPr>
        <p:spPr>
          <a:xfrm>
            <a:off x="7172412" y="-12694"/>
            <a:ext cx="4978400" cy="2133600"/>
          </a:xfrm>
          <a:custGeom>
            <a:avLst/>
            <a:gdLst/>
            <a:ahLst/>
            <a:cxnLst/>
            <a:rect l="l" t="t" r="r" b="b"/>
            <a:pathLst>
              <a:path w="4978400" h="2133600" extrusionOk="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with Image">
  <p:cSld name="Title Slide with Image">
    <p:bg>
      <p:bgPr>
        <a:solidFill>
          <a:schemeClr val="dk2"/>
        </a:solidFill>
        <a:effectLst/>
      </p:bgPr>
    </p:bg>
    <p:spTree>
      <p:nvGrpSpPr>
        <p:cNvPr id="1" name="Shape 106"/>
        <p:cNvGrpSpPr/>
        <p:nvPr/>
      </p:nvGrpSpPr>
      <p:grpSpPr>
        <a:xfrm>
          <a:off x="0" y="0"/>
          <a:ext cx="0" cy="0"/>
          <a:chOff x="0" y="0"/>
          <a:chExt cx="0" cy="0"/>
        </a:xfrm>
      </p:grpSpPr>
      <p:sp>
        <p:nvSpPr>
          <p:cNvPr id="107" name="Google Shape;107;g1ee18f42445_0_473"/>
          <p:cNvSpPr txBox="1">
            <a:spLocks noGrp="1"/>
          </p:cNvSpPr>
          <p:nvPr>
            <p:ph type="title"/>
          </p:nvPr>
        </p:nvSpPr>
        <p:spPr>
          <a:xfrm>
            <a:off x="758588" y="1436921"/>
            <a:ext cx="5690700" cy="1517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6000"/>
              <a:buFont typeface="Source Sans Pro Black"/>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g1ee18f42445_0_473"/>
          <p:cNvSpPr/>
          <p:nvPr/>
        </p:nvSpPr>
        <p:spPr>
          <a:xfrm>
            <a:off x="11043829" y="4566099"/>
            <a:ext cx="1155813" cy="863685"/>
          </a:xfrm>
          <a:custGeom>
            <a:avLst/>
            <a:gdLst/>
            <a:ahLst/>
            <a:cxnLst/>
            <a:rect l="l" t="t" r="r" b="b"/>
            <a:pathLst>
              <a:path w="1155813" h="863685" extrusionOk="0">
                <a:moveTo>
                  <a:pt x="1148938" y="12701"/>
                </a:moveTo>
                <a:lnTo>
                  <a:pt x="173482" y="494079"/>
                </a:lnTo>
                <a:cubicBezTo>
                  <a:pt x="173482" y="494079"/>
                  <a:pt x="-47520" y="603309"/>
                  <a:pt x="28688" y="759535"/>
                </a:cubicBezTo>
                <a:lnTo>
                  <a:pt x="31228" y="765885"/>
                </a:lnTo>
                <a:cubicBezTo>
                  <a:pt x="31228" y="765885"/>
                  <a:pt x="108705" y="922111"/>
                  <a:pt x="329707" y="812880"/>
                </a:cubicBezTo>
                <a:lnTo>
                  <a:pt x="1147668" y="408980"/>
                </a:lnTo>
                <a:lnTo>
                  <a:pt x="1147668" y="127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09" name="Google Shape;109;g1ee18f42445_0_473"/>
          <p:cNvSpPr/>
          <p:nvPr/>
        </p:nvSpPr>
        <p:spPr>
          <a:xfrm>
            <a:off x="6518963" y="-12701"/>
            <a:ext cx="5029695" cy="2146511"/>
          </a:xfrm>
          <a:custGeom>
            <a:avLst/>
            <a:gdLst/>
            <a:ahLst/>
            <a:cxnLst/>
            <a:rect l="l" t="t" r="r" b="b"/>
            <a:pathLst>
              <a:path w="5029695" h="2146511" extrusionOk="0">
                <a:moveTo>
                  <a:pt x="4942646" y="12701"/>
                </a:moveTo>
                <a:lnTo>
                  <a:pt x="860464" y="2025849"/>
                </a:lnTo>
                <a:cubicBezTo>
                  <a:pt x="645812" y="2131270"/>
                  <a:pt x="456564" y="2130000"/>
                  <a:pt x="295258" y="2019499"/>
                </a:cubicBezTo>
                <a:cubicBezTo>
                  <a:pt x="174596" y="1936941"/>
                  <a:pt x="116171" y="1821359"/>
                  <a:pt x="116171" y="1820089"/>
                </a:cubicBezTo>
                <a:lnTo>
                  <a:pt x="107280" y="1802307"/>
                </a:lnTo>
                <a:cubicBezTo>
                  <a:pt x="13290" y="1611789"/>
                  <a:pt x="32342" y="1433971"/>
                  <a:pt x="165705" y="1273935"/>
                </a:cubicBezTo>
                <a:cubicBezTo>
                  <a:pt x="266045" y="1153274"/>
                  <a:pt x="395598" y="1087227"/>
                  <a:pt x="398138" y="1085957"/>
                </a:cubicBezTo>
                <a:lnTo>
                  <a:pt x="2576402" y="12701"/>
                </a:lnTo>
                <a:lnTo>
                  <a:pt x="2490034" y="12701"/>
                </a:lnTo>
                <a:lnTo>
                  <a:pt x="381626" y="1052934"/>
                </a:lnTo>
                <a:cubicBezTo>
                  <a:pt x="376546" y="1055474"/>
                  <a:pt x="243183" y="1121520"/>
                  <a:pt x="137762" y="1249803"/>
                </a:cubicBezTo>
                <a:cubicBezTo>
                  <a:pt x="38693" y="1369195"/>
                  <a:pt x="-51486" y="1564794"/>
                  <a:pt x="74256" y="1820089"/>
                </a:cubicBezTo>
                <a:lnTo>
                  <a:pt x="83147" y="1837871"/>
                </a:lnTo>
                <a:cubicBezTo>
                  <a:pt x="85687" y="1842952"/>
                  <a:pt x="145383" y="1962343"/>
                  <a:pt x="273666" y="2051252"/>
                </a:cubicBezTo>
                <a:cubicBezTo>
                  <a:pt x="342253" y="2098247"/>
                  <a:pt x="440053" y="2141431"/>
                  <a:pt x="564525" y="2141431"/>
                </a:cubicBezTo>
                <a:cubicBezTo>
                  <a:pt x="654703" y="2141431"/>
                  <a:pt x="758854" y="2119839"/>
                  <a:pt x="878246" y="2060143"/>
                </a:cubicBezTo>
                <a:lnTo>
                  <a:pt x="5029014" y="12701"/>
                </a:lnTo>
                <a:lnTo>
                  <a:pt x="4942646" y="12701"/>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10" name="Google Shape;110;g1ee18f42445_0_473"/>
          <p:cNvSpPr txBox="1">
            <a:spLocks noGrp="1"/>
          </p:cNvSpPr>
          <p:nvPr>
            <p:ph type="body" idx="1"/>
          </p:nvPr>
        </p:nvSpPr>
        <p:spPr>
          <a:xfrm>
            <a:off x="786259" y="3425363"/>
            <a:ext cx="3629400" cy="9498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sz="2800" b="1" i="0"/>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1" name="Google Shape;111;g1ee18f42445_0_473"/>
          <p:cNvSpPr/>
          <p:nvPr/>
        </p:nvSpPr>
        <p:spPr>
          <a:xfrm>
            <a:off x="-7816" y="5057878"/>
            <a:ext cx="714555" cy="949212"/>
          </a:xfrm>
          <a:custGeom>
            <a:avLst/>
            <a:gdLst/>
            <a:ahLst/>
            <a:cxnLst/>
            <a:rect l="l" t="t" r="r" b="b"/>
            <a:pathLst>
              <a:path w="723600" h="1015200" extrusionOk="0">
                <a:moveTo>
                  <a:pt x="217522" y="9082"/>
                </a:moveTo>
                <a:lnTo>
                  <a:pt x="9082" y="9082"/>
                </a:lnTo>
                <a:lnTo>
                  <a:pt x="9082" y="1010242"/>
                </a:lnTo>
                <a:lnTo>
                  <a:pt x="217522" y="1010242"/>
                </a:lnTo>
                <a:cubicBezTo>
                  <a:pt x="217522" y="1010242"/>
                  <a:pt x="716482" y="1010242"/>
                  <a:pt x="716482" y="518842"/>
                </a:cubicBezTo>
                <a:lnTo>
                  <a:pt x="716482" y="500482"/>
                </a:lnTo>
                <a:cubicBezTo>
                  <a:pt x="716482" y="500482"/>
                  <a:pt x="716482" y="9082"/>
                  <a:pt x="217522" y="9082"/>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12" name="Google Shape;112;g1ee18f42445_0_473"/>
          <p:cNvSpPr>
            <a:spLocks noGrp="1"/>
          </p:cNvSpPr>
          <p:nvPr>
            <p:ph type="pic" idx="2"/>
          </p:nvPr>
        </p:nvSpPr>
        <p:spPr>
          <a:xfrm>
            <a:off x="5245403" y="1"/>
            <a:ext cx="6942900" cy="5934600"/>
          </a:xfrm>
          <a:prstGeom prst="rect">
            <a:avLst/>
          </a:prstGeom>
          <a:noFill/>
          <a:ln>
            <a:noFill/>
          </a:ln>
        </p:spPr>
      </p:sp>
      <p:sp>
        <p:nvSpPr>
          <p:cNvPr id="113" name="Google Shape;113;g1ee18f42445_0_473"/>
          <p:cNvSpPr/>
          <p:nvPr/>
        </p:nvSpPr>
        <p:spPr>
          <a:xfrm>
            <a:off x="8704800" y="5422906"/>
            <a:ext cx="736600" cy="736600"/>
          </a:xfrm>
          <a:custGeom>
            <a:avLst/>
            <a:gdLst/>
            <a:ahLst/>
            <a:cxnLst/>
            <a:rect l="l" t="t" r="r" b="b"/>
            <a:pathLst>
              <a:path w="736600" h="736600" extrusionOk="0">
                <a:moveTo>
                  <a:pt x="372104" y="731514"/>
                </a:moveTo>
                <a:cubicBezTo>
                  <a:pt x="570224" y="731514"/>
                  <a:pt x="731514" y="570224"/>
                  <a:pt x="731514" y="372104"/>
                </a:cubicBezTo>
                <a:cubicBezTo>
                  <a:pt x="731514" y="173984"/>
                  <a:pt x="570224" y="12694"/>
                  <a:pt x="372104" y="12694"/>
                </a:cubicBezTo>
                <a:cubicBezTo>
                  <a:pt x="173984" y="12694"/>
                  <a:pt x="12694" y="173984"/>
                  <a:pt x="12694" y="372104"/>
                </a:cubicBezTo>
                <a:cubicBezTo>
                  <a:pt x="12694" y="570224"/>
                  <a:pt x="173984" y="731514"/>
                  <a:pt x="372104" y="73151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14" name="Google Shape;114;g1ee18f42445_0_473"/>
          <p:cNvSpPr/>
          <p:nvPr/>
        </p:nvSpPr>
        <p:spPr>
          <a:xfrm>
            <a:off x="9659643" y="3776986"/>
            <a:ext cx="2540000" cy="2628900"/>
          </a:xfrm>
          <a:custGeom>
            <a:avLst/>
            <a:gdLst/>
            <a:ahLst/>
            <a:cxnLst/>
            <a:rect l="l" t="t" r="r" b="b"/>
            <a:pathLst>
              <a:path w="2540000" h="2628900" extrusionOk="0">
                <a:moveTo>
                  <a:pt x="2528761" y="12694"/>
                </a:moveTo>
                <a:lnTo>
                  <a:pt x="487871" y="1018534"/>
                </a:lnTo>
                <a:cubicBezTo>
                  <a:pt x="487871" y="1018534"/>
                  <a:pt x="-249999" y="1383024"/>
                  <a:pt x="113221" y="2120894"/>
                </a:cubicBezTo>
                <a:lnTo>
                  <a:pt x="127191" y="2148834"/>
                </a:lnTo>
                <a:cubicBezTo>
                  <a:pt x="127191" y="2148834"/>
                  <a:pt x="491681" y="2886705"/>
                  <a:pt x="1229551" y="2523484"/>
                </a:cubicBezTo>
                <a:lnTo>
                  <a:pt x="2528761" y="1883404"/>
                </a:lnTo>
                <a:lnTo>
                  <a:pt x="2528761" y="1269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15" name="Google Shape;115;g1ee18f42445_0_473"/>
          <p:cNvSpPr/>
          <p:nvPr/>
        </p:nvSpPr>
        <p:spPr>
          <a:xfrm>
            <a:off x="7172626" y="-12694"/>
            <a:ext cx="4978400" cy="2133600"/>
          </a:xfrm>
          <a:custGeom>
            <a:avLst/>
            <a:gdLst/>
            <a:ahLst/>
            <a:cxnLst/>
            <a:rect l="l" t="t" r="r" b="b"/>
            <a:pathLst>
              <a:path w="4978400" h="2133600" extrusionOk="0">
                <a:moveTo>
                  <a:pt x="2517688" y="12694"/>
                </a:moveTo>
                <a:lnTo>
                  <a:pt x="371388" y="1070604"/>
                </a:lnTo>
                <a:cubicBezTo>
                  <a:pt x="371388" y="1070604"/>
                  <a:pt x="-163282" y="1334764"/>
                  <a:pt x="72938" y="1812284"/>
                </a:cubicBezTo>
                <a:lnTo>
                  <a:pt x="81828" y="1830064"/>
                </a:lnTo>
                <a:cubicBezTo>
                  <a:pt x="81828" y="1830064"/>
                  <a:pt x="316778" y="2307584"/>
                  <a:pt x="851448" y="2044694"/>
                </a:cubicBezTo>
                <a:lnTo>
                  <a:pt x="4970058" y="12694"/>
                </a:lnTo>
                <a:lnTo>
                  <a:pt x="2517688" y="126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with Image">
  <p:cSld name="Section Header with Image">
    <p:spTree>
      <p:nvGrpSpPr>
        <p:cNvPr id="1" name="Shape 116"/>
        <p:cNvGrpSpPr/>
        <p:nvPr/>
      </p:nvGrpSpPr>
      <p:grpSpPr>
        <a:xfrm>
          <a:off x="0" y="0"/>
          <a:ext cx="0" cy="0"/>
          <a:chOff x="0" y="0"/>
          <a:chExt cx="0" cy="0"/>
        </a:xfrm>
      </p:grpSpPr>
      <p:sp>
        <p:nvSpPr>
          <p:cNvPr id="117" name="Google Shape;117;g1ee18f42445_0_483"/>
          <p:cNvSpPr>
            <a:spLocks noGrp="1"/>
          </p:cNvSpPr>
          <p:nvPr>
            <p:ph type="pic" idx="2"/>
          </p:nvPr>
        </p:nvSpPr>
        <p:spPr>
          <a:xfrm>
            <a:off x="912412" y="2373273"/>
            <a:ext cx="11271600" cy="2549700"/>
          </a:xfrm>
          <a:prstGeom prst="rect">
            <a:avLst/>
          </a:prstGeom>
          <a:noFill/>
          <a:ln>
            <a:noFill/>
          </a:ln>
        </p:spPr>
      </p:sp>
      <p:sp>
        <p:nvSpPr>
          <p:cNvPr id="118" name="Google Shape;118;g1ee18f42445_0_483"/>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19" name="Google Shape;119;g1ee18f42445_0_483"/>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20" name="Google Shape;120;g1ee18f42445_0_483"/>
          <p:cNvSpPr/>
          <p:nvPr/>
        </p:nvSpPr>
        <p:spPr>
          <a:xfrm>
            <a:off x="7998821" y="1645349"/>
            <a:ext cx="4193191" cy="1000792"/>
          </a:xfrm>
          <a:custGeom>
            <a:avLst/>
            <a:gdLst/>
            <a:ahLst/>
            <a:cxnLst/>
            <a:rect l="l" t="t" r="r" b="b"/>
            <a:pathLst>
              <a:path w="3152775" h="752475" extrusionOk="0">
                <a:moveTo>
                  <a:pt x="3150394" y="7144"/>
                </a:moveTo>
                <a:lnTo>
                  <a:pt x="371952" y="7144"/>
                </a:lnTo>
                <a:cubicBezTo>
                  <a:pt x="371952" y="7144"/>
                  <a:pt x="7144" y="7144"/>
                  <a:pt x="7144" y="370999"/>
                </a:cubicBezTo>
                <a:lnTo>
                  <a:pt x="7144" y="384334"/>
                </a:lnTo>
                <a:cubicBezTo>
                  <a:pt x="7144" y="384334"/>
                  <a:pt x="7144" y="748189"/>
                  <a:pt x="371952" y="748189"/>
                </a:cubicBezTo>
                <a:lnTo>
                  <a:pt x="3150394" y="748189"/>
                </a:lnTo>
                <a:lnTo>
                  <a:pt x="3150394"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21" name="Google Shape;121;g1ee18f42445_0_483"/>
          <p:cNvSpPr/>
          <p:nvPr/>
        </p:nvSpPr>
        <p:spPr>
          <a:xfrm>
            <a:off x="12186920" y="2632655"/>
            <a:ext cx="5081" cy="25381"/>
          </a:xfrm>
          <a:custGeom>
            <a:avLst/>
            <a:gdLst/>
            <a:ahLst/>
            <a:cxnLst/>
            <a:rect l="l" t="t" r="r" b="b"/>
            <a:pathLst>
              <a:path w="5081" h="25381" extrusionOk="0">
                <a:moveTo>
                  <a:pt x="0" y="0"/>
                </a:moveTo>
                <a:lnTo>
                  <a:pt x="5081" y="0"/>
                </a:lnTo>
                <a:lnTo>
                  <a:pt x="5081" y="25381"/>
                </a:lnTo>
                <a:lnTo>
                  <a:pt x="0" y="25381"/>
                </a:lnTo>
                <a:lnTo>
                  <a:pt x="0" y="0"/>
                </a:ln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22" name="Google Shape;122;g1ee18f42445_0_483"/>
          <p:cNvSpPr txBox="1">
            <a:spLocks noGrp="1"/>
          </p:cNvSpPr>
          <p:nvPr>
            <p:ph type="ctrTitle"/>
          </p:nvPr>
        </p:nvSpPr>
        <p:spPr>
          <a:xfrm>
            <a:off x="781987" y="793172"/>
            <a:ext cx="9144000" cy="6555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4000"/>
              <a:buFont typeface="Source Sans Pro Black"/>
              <a:buNone/>
              <a:defRPr sz="4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g1ee18f42445_0_483"/>
          <p:cNvSpPr txBox="1">
            <a:spLocks noGrp="1"/>
          </p:cNvSpPr>
          <p:nvPr>
            <p:ph type="subTitle" idx="1"/>
          </p:nvPr>
        </p:nvSpPr>
        <p:spPr>
          <a:xfrm>
            <a:off x="795772" y="1877051"/>
            <a:ext cx="6843300" cy="4962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accent1"/>
              </a:buClr>
              <a:buSzPts val="1800"/>
              <a:buNone/>
              <a:defRPr sz="1800" b="1" i="0">
                <a:solidFill>
                  <a:schemeClr val="accent1"/>
                </a:solidFill>
              </a:defRPr>
            </a:lvl1pPr>
            <a:lvl2pPr lvl="1" algn="ctr">
              <a:lnSpc>
                <a:spcPct val="90000"/>
              </a:lnSpc>
              <a:spcBef>
                <a:spcPts val="500"/>
              </a:spcBef>
              <a:spcAft>
                <a:spcPts val="0"/>
              </a:spcAft>
              <a:buClr>
                <a:schemeClr val="accent1"/>
              </a:buClr>
              <a:buSzPts val="2000"/>
              <a:buNone/>
              <a:defRPr sz="2000"/>
            </a:lvl2pPr>
            <a:lvl3pPr lvl="2" algn="ctr">
              <a:lnSpc>
                <a:spcPct val="90000"/>
              </a:lnSpc>
              <a:spcBef>
                <a:spcPts val="500"/>
              </a:spcBef>
              <a:spcAft>
                <a:spcPts val="0"/>
              </a:spcAft>
              <a:buClr>
                <a:schemeClr val="accent1"/>
              </a:buClr>
              <a:buSzPts val="1800"/>
              <a:buNone/>
              <a:defRPr sz="1800"/>
            </a:lvl3pPr>
            <a:lvl4pPr lvl="3" algn="ctr">
              <a:lnSpc>
                <a:spcPct val="90000"/>
              </a:lnSpc>
              <a:spcBef>
                <a:spcPts val="500"/>
              </a:spcBef>
              <a:spcAft>
                <a:spcPts val="0"/>
              </a:spcAft>
              <a:buClr>
                <a:schemeClr val="accent1"/>
              </a:buClr>
              <a:buSzPts val="1600"/>
              <a:buNone/>
              <a:defRPr sz="1600"/>
            </a:lvl4pPr>
            <a:lvl5pPr lvl="4" algn="ctr">
              <a:lnSpc>
                <a:spcPct val="90000"/>
              </a:lnSpc>
              <a:spcBef>
                <a:spcPts val="500"/>
              </a:spcBef>
              <a:spcAft>
                <a:spcPts val="0"/>
              </a:spcAft>
              <a:buClr>
                <a:schemeClr val="accen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4" name="Google Shape;124;g1ee18f42445_0_483"/>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g1ee18f42445_0_483"/>
          <p:cNvSpPr txBox="1">
            <a:spLocks noGrp="1"/>
          </p:cNvSpPr>
          <p:nvPr>
            <p:ph type="ftr" idx="11"/>
          </p:nvPr>
        </p:nvSpPr>
        <p:spPr>
          <a:xfrm>
            <a:off x="812290" y="5797769"/>
            <a:ext cx="3808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g1ee18f42445_0_483"/>
          <p:cNvSpPr/>
          <p:nvPr/>
        </p:nvSpPr>
        <p:spPr>
          <a:xfrm>
            <a:off x="903223" y="1550951"/>
            <a:ext cx="3274100" cy="151162"/>
          </a:xfrm>
          <a:custGeom>
            <a:avLst/>
            <a:gdLst/>
            <a:ahLst/>
            <a:cxnLst/>
            <a:rect l="l" t="t" r="r" b="b"/>
            <a:pathLst>
              <a:path w="2447925" h="114300" extrusionOk="0">
                <a:moveTo>
                  <a:pt x="2392204" y="114776"/>
                </a:moveTo>
                <a:lnTo>
                  <a:pt x="60484" y="114776"/>
                </a:lnTo>
                <a:cubicBezTo>
                  <a:pt x="30956" y="114776"/>
                  <a:pt x="7144" y="90011"/>
                  <a:pt x="7144" y="60484"/>
                </a:cubicBezTo>
                <a:lnTo>
                  <a:pt x="7144" y="60484"/>
                </a:lnTo>
                <a:cubicBezTo>
                  <a:pt x="7144" y="30956"/>
                  <a:pt x="30956" y="7144"/>
                  <a:pt x="60484" y="7144"/>
                </a:cubicBezTo>
                <a:lnTo>
                  <a:pt x="2392204" y="7144"/>
                </a:lnTo>
                <a:cubicBezTo>
                  <a:pt x="2421731" y="7144"/>
                  <a:pt x="2445544" y="30956"/>
                  <a:pt x="2445544" y="60484"/>
                </a:cubicBezTo>
                <a:lnTo>
                  <a:pt x="2445544" y="60484"/>
                </a:lnTo>
                <a:cubicBezTo>
                  <a:pt x="2445544" y="90011"/>
                  <a:pt x="2421731" y="114776"/>
                  <a:pt x="2392204" y="114776"/>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27" name="Google Shape;127;g1ee18f42445_0_483"/>
          <p:cNvSpPr/>
          <p:nvPr/>
        </p:nvSpPr>
        <p:spPr>
          <a:xfrm>
            <a:off x="3899957" y="4662943"/>
            <a:ext cx="8285035" cy="760095"/>
          </a:xfrm>
          <a:custGeom>
            <a:avLst/>
            <a:gdLst/>
            <a:ahLst/>
            <a:cxnLst/>
            <a:rect l="l" t="t" r="r" b="b"/>
            <a:pathLst>
              <a:path w="6229350" h="571500" extrusionOk="0">
                <a:moveTo>
                  <a:pt x="6228874" y="7144"/>
                </a:moveTo>
                <a:lnTo>
                  <a:pt x="284321" y="7144"/>
                </a:lnTo>
                <a:cubicBezTo>
                  <a:pt x="284321" y="7144"/>
                  <a:pt x="7144" y="7144"/>
                  <a:pt x="7144" y="282416"/>
                </a:cubicBezTo>
                <a:lnTo>
                  <a:pt x="7144" y="292894"/>
                </a:lnTo>
                <a:cubicBezTo>
                  <a:pt x="7144" y="292894"/>
                  <a:pt x="7144" y="568166"/>
                  <a:pt x="284321" y="568166"/>
                </a:cubicBezTo>
                <a:lnTo>
                  <a:pt x="6228874" y="568166"/>
                </a:lnTo>
                <a:lnTo>
                  <a:pt x="6228874"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28" name="Google Shape;128;g1ee18f42445_0_483"/>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129" name="Google Shape;129;g1ee18f42445_0_483"/>
          <p:cNvSpPr/>
          <p:nvPr/>
        </p:nvSpPr>
        <p:spPr>
          <a:xfrm>
            <a:off x="3909848" y="4665641"/>
            <a:ext cx="8277071" cy="257213"/>
          </a:xfrm>
          <a:custGeom>
            <a:avLst/>
            <a:gdLst/>
            <a:ahLst/>
            <a:cxnLst/>
            <a:rect l="l" t="t" r="r" b="b"/>
            <a:pathLst>
              <a:path w="8277071" h="257213" extrusionOk="0">
                <a:moveTo>
                  <a:pt x="363403" y="0"/>
                </a:moveTo>
                <a:lnTo>
                  <a:pt x="8277071" y="0"/>
                </a:lnTo>
                <a:lnTo>
                  <a:pt x="8277071" y="25380"/>
                </a:lnTo>
                <a:lnTo>
                  <a:pt x="363403" y="25380"/>
                </a:lnTo>
                <a:cubicBezTo>
                  <a:pt x="352934" y="25380"/>
                  <a:pt x="158297" y="28235"/>
                  <a:pt x="61632" y="176355"/>
                </a:cubicBezTo>
                <a:lnTo>
                  <a:pt x="25441" y="257213"/>
                </a:lnTo>
                <a:lnTo>
                  <a:pt x="0" y="257213"/>
                </a:lnTo>
                <a:lnTo>
                  <a:pt x="29624" y="181325"/>
                </a:lnTo>
                <a:cubicBezTo>
                  <a:pt x="130358" y="2915"/>
                  <a:pt x="360072" y="0"/>
                  <a:pt x="363403"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30" name="Google Shape;130;g1ee18f42445_0_483"/>
          <p:cNvSpPr/>
          <p:nvPr/>
        </p:nvSpPr>
        <p:spPr>
          <a:xfrm>
            <a:off x="12186919" y="4665641"/>
            <a:ext cx="5081" cy="25380"/>
          </a:xfrm>
          <a:custGeom>
            <a:avLst/>
            <a:gdLst/>
            <a:ahLst/>
            <a:cxnLst/>
            <a:rect l="l" t="t" r="r" b="b"/>
            <a:pathLst>
              <a:path w="5081" h="25380" extrusionOk="0">
                <a:moveTo>
                  <a:pt x="0" y="0"/>
                </a:moveTo>
                <a:lnTo>
                  <a:pt x="5081" y="0"/>
                </a:lnTo>
                <a:lnTo>
                  <a:pt x="5081" y="25380"/>
                </a:lnTo>
                <a:lnTo>
                  <a:pt x="0" y="25380"/>
                </a:lnTo>
                <a:lnTo>
                  <a:pt x="0"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31" name="Google Shape;131;g1ee18f42445_0_483"/>
          <p:cNvSpPr/>
          <p:nvPr/>
        </p:nvSpPr>
        <p:spPr>
          <a:xfrm>
            <a:off x="3905233" y="4922854"/>
            <a:ext cx="8286767" cy="513089"/>
          </a:xfrm>
          <a:custGeom>
            <a:avLst/>
            <a:gdLst/>
            <a:ahLst/>
            <a:cxnLst/>
            <a:rect l="l" t="t" r="r" b="b"/>
            <a:pathLst>
              <a:path w="8286767" h="513089" extrusionOk="0">
                <a:moveTo>
                  <a:pt x="4615" y="0"/>
                </a:moveTo>
                <a:lnTo>
                  <a:pt x="30056" y="0"/>
                </a:lnTo>
                <a:lnTo>
                  <a:pt x="27385" y="5967"/>
                </a:lnTo>
                <a:cubicBezTo>
                  <a:pt x="18024" y="39383"/>
                  <a:pt x="12690" y="77494"/>
                  <a:pt x="12690" y="120958"/>
                </a:cubicBezTo>
                <a:lnTo>
                  <a:pt x="12690" y="134918"/>
                </a:lnTo>
                <a:cubicBezTo>
                  <a:pt x="12690" y="150146"/>
                  <a:pt x="17766" y="488977"/>
                  <a:pt x="368018" y="488977"/>
                </a:cubicBezTo>
                <a:lnTo>
                  <a:pt x="8286767" y="488977"/>
                </a:lnTo>
                <a:lnTo>
                  <a:pt x="8286767" y="513089"/>
                </a:lnTo>
                <a:lnTo>
                  <a:pt x="368018" y="513089"/>
                </a:lnTo>
                <a:cubicBezTo>
                  <a:pt x="110405" y="513089"/>
                  <a:pt x="26649" y="336694"/>
                  <a:pt x="0" y="225019"/>
                </a:cubicBezTo>
                <a:lnTo>
                  <a:pt x="0" y="11822"/>
                </a:lnTo>
                <a:lnTo>
                  <a:pt x="4615"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Slide">
  <p:cSld name="Content Slide">
    <p:spTree>
      <p:nvGrpSpPr>
        <p:cNvPr id="1" name="Shape 132"/>
        <p:cNvGrpSpPr/>
        <p:nvPr/>
      </p:nvGrpSpPr>
      <p:grpSpPr>
        <a:xfrm>
          <a:off x="0" y="0"/>
          <a:ext cx="0" cy="0"/>
          <a:chOff x="0" y="0"/>
          <a:chExt cx="0" cy="0"/>
        </a:xfrm>
      </p:grpSpPr>
      <p:sp>
        <p:nvSpPr>
          <p:cNvPr id="133" name="Google Shape;133;g1ee18f42445_0_499"/>
          <p:cNvSpPr>
            <a:spLocks noGrp="1"/>
          </p:cNvSpPr>
          <p:nvPr>
            <p:ph type="pic" idx="2"/>
          </p:nvPr>
        </p:nvSpPr>
        <p:spPr>
          <a:xfrm>
            <a:off x="5771770" y="1483675"/>
            <a:ext cx="6421500" cy="3438300"/>
          </a:xfrm>
          <a:prstGeom prst="rect">
            <a:avLst/>
          </a:prstGeom>
          <a:noFill/>
          <a:ln>
            <a:noFill/>
          </a:ln>
        </p:spPr>
      </p:sp>
      <p:sp>
        <p:nvSpPr>
          <p:cNvPr id="134" name="Google Shape;134;g1ee18f42445_0_499"/>
          <p:cNvSpPr/>
          <p:nvPr/>
        </p:nvSpPr>
        <p:spPr>
          <a:xfrm>
            <a:off x="10893420" y="5803030"/>
            <a:ext cx="385200" cy="385200"/>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Source Sans Pro"/>
              <a:ea typeface="Source Sans Pro"/>
              <a:cs typeface="Source Sans Pro"/>
              <a:sym typeface="Source Sans Pro"/>
            </a:endParaRPr>
          </a:p>
        </p:txBody>
      </p:sp>
      <p:sp>
        <p:nvSpPr>
          <p:cNvPr id="135" name="Google Shape;135;g1ee18f42445_0_499"/>
          <p:cNvSpPr/>
          <p:nvPr/>
        </p:nvSpPr>
        <p:spPr>
          <a:xfrm>
            <a:off x="11334292" y="5787811"/>
            <a:ext cx="870509" cy="409651"/>
          </a:xfrm>
          <a:custGeom>
            <a:avLst/>
            <a:gdLst/>
            <a:ahLst/>
            <a:cxnLst/>
            <a:rect l="l" t="t" r="r" b="b"/>
            <a:pathLst>
              <a:path w="870509" h="409651" extrusionOk="0">
                <a:moveTo>
                  <a:pt x="203546" y="400690"/>
                </a:moveTo>
                <a:lnTo>
                  <a:pt x="860268" y="400690"/>
                </a:lnTo>
                <a:lnTo>
                  <a:pt x="860268" y="12802"/>
                </a:lnTo>
                <a:lnTo>
                  <a:pt x="203546" y="12802"/>
                </a:lnTo>
                <a:cubicBezTo>
                  <a:pt x="203546" y="12802"/>
                  <a:pt x="12802" y="12802"/>
                  <a:pt x="12802" y="203545"/>
                </a:cubicBezTo>
                <a:lnTo>
                  <a:pt x="12802" y="211226"/>
                </a:lnTo>
                <a:cubicBezTo>
                  <a:pt x="12802" y="209946"/>
                  <a:pt x="12802" y="400690"/>
                  <a:pt x="203546" y="400690"/>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36" name="Google Shape;136;g1ee18f42445_0_499"/>
          <p:cNvSpPr txBox="1">
            <a:spLocks noGrp="1"/>
          </p:cNvSpPr>
          <p:nvPr>
            <p:ph type="title"/>
          </p:nvPr>
        </p:nvSpPr>
        <p:spPr>
          <a:xfrm>
            <a:off x="815853" y="1231900"/>
            <a:ext cx="4503300" cy="782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000"/>
              <a:buFont typeface="Source Sans Pro Black"/>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g1ee18f42445_0_499"/>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g1ee18f42445_0_499"/>
          <p:cNvSpPr txBox="1">
            <a:spLocks noGrp="1"/>
          </p:cNvSpPr>
          <p:nvPr>
            <p:ph type="ftr" idx="11"/>
          </p:nvPr>
        </p:nvSpPr>
        <p:spPr>
          <a:xfrm>
            <a:off x="812290" y="5797769"/>
            <a:ext cx="3908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g1ee18f42445_0_499"/>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140" name="Google Shape;140;g1ee18f42445_0_499"/>
          <p:cNvSpPr txBox="1">
            <a:spLocks noGrp="1"/>
          </p:cNvSpPr>
          <p:nvPr>
            <p:ph type="body" idx="1"/>
          </p:nvPr>
        </p:nvSpPr>
        <p:spPr>
          <a:xfrm>
            <a:off x="830067" y="3889184"/>
            <a:ext cx="4548300" cy="1708200"/>
          </a:xfrm>
          <a:prstGeom prst="rect">
            <a:avLst/>
          </a:prstGeom>
          <a:noFill/>
          <a:ln>
            <a:noFill/>
          </a:ln>
        </p:spPr>
        <p:txBody>
          <a:bodyPr spcFirstLastPara="1" wrap="square" lIns="91425" tIns="45700" rIns="91425" bIns="45700" anchor="t" anchorCtr="0">
            <a:normAutofit/>
          </a:bodyPr>
          <a:lstStyle>
            <a:lvl1pPr marL="457200" lvl="0" indent="-317500" algn="l">
              <a:lnSpc>
                <a:spcPct val="90000"/>
              </a:lnSpc>
              <a:spcBef>
                <a:spcPts val="600"/>
              </a:spcBef>
              <a:spcAft>
                <a:spcPts val="0"/>
              </a:spcAft>
              <a:buClr>
                <a:schemeClr val="accent3"/>
              </a:buClr>
              <a:buSzPts val="1400"/>
              <a:buFont typeface="Arial"/>
              <a:buChar char="•"/>
              <a:defRPr sz="1400" b="0" i="0">
                <a:solidFill>
                  <a:srgbClr val="5578B6"/>
                </a:solidFill>
              </a:defRPr>
            </a:lvl1pPr>
            <a:lvl2pPr marL="914400" lvl="1" indent="-342900" algn="l">
              <a:lnSpc>
                <a:spcPct val="90000"/>
              </a:lnSpc>
              <a:spcBef>
                <a:spcPts val="500"/>
              </a:spcBef>
              <a:spcAft>
                <a:spcPts val="0"/>
              </a:spcAft>
              <a:buClr>
                <a:schemeClr val="accent1"/>
              </a:buClr>
              <a:buSzPts val="1800"/>
              <a:buChar char="•"/>
              <a:defRPr/>
            </a:lvl2pPr>
            <a:lvl3pPr marL="1371600" lvl="2" indent="-342900" algn="l">
              <a:lnSpc>
                <a:spcPct val="90000"/>
              </a:lnSpc>
              <a:spcBef>
                <a:spcPts val="500"/>
              </a:spcBef>
              <a:spcAft>
                <a:spcPts val="0"/>
              </a:spcAft>
              <a:buClr>
                <a:schemeClr val="accent1"/>
              </a:buClr>
              <a:buSzPts val="18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g1ee18f42445_0_499"/>
          <p:cNvSpPr/>
          <p:nvPr/>
        </p:nvSpPr>
        <p:spPr>
          <a:xfrm>
            <a:off x="10413777" y="4433244"/>
            <a:ext cx="1782599" cy="30316"/>
          </a:xfrm>
          <a:custGeom>
            <a:avLst/>
            <a:gdLst/>
            <a:ahLst/>
            <a:cxnLst/>
            <a:rect l="l" t="t" r="r" b="b"/>
            <a:pathLst>
              <a:path w="1782599" h="30316" extrusionOk="0">
                <a:moveTo>
                  <a:pt x="0" y="0"/>
                </a:moveTo>
                <a:lnTo>
                  <a:pt x="1782599" y="0"/>
                </a:lnTo>
                <a:lnTo>
                  <a:pt x="1782599" y="30316"/>
                </a:lnTo>
                <a:lnTo>
                  <a:pt x="2488" y="30316"/>
                </a:lnTo>
                <a:lnTo>
                  <a:pt x="643" y="16129"/>
                </a:lnTo>
                <a:cubicBezTo>
                  <a:pt x="40" y="8565"/>
                  <a:pt x="0" y="4104"/>
                  <a:pt x="0" y="3788"/>
                </a:cubicBez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42" name="Google Shape;142;g1ee18f42445_0_499"/>
          <p:cNvSpPr/>
          <p:nvPr/>
        </p:nvSpPr>
        <p:spPr>
          <a:xfrm>
            <a:off x="12193179" y="4156602"/>
            <a:ext cx="3197" cy="25264"/>
          </a:xfrm>
          <a:custGeom>
            <a:avLst/>
            <a:gdLst/>
            <a:ahLst/>
            <a:cxnLst/>
            <a:rect l="l" t="t" r="r" b="b"/>
            <a:pathLst>
              <a:path w="3197" h="25264" extrusionOk="0">
                <a:moveTo>
                  <a:pt x="0" y="0"/>
                </a:moveTo>
                <a:lnTo>
                  <a:pt x="3197" y="0"/>
                </a:lnTo>
                <a:lnTo>
                  <a:pt x="3197" y="25264"/>
                </a:lnTo>
                <a:lnTo>
                  <a:pt x="0" y="25264"/>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43" name="Google Shape;143;g1ee18f42445_0_499"/>
          <p:cNvSpPr/>
          <p:nvPr/>
        </p:nvSpPr>
        <p:spPr>
          <a:xfrm>
            <a:off x="12193179" y="4682093"/>
            <a:ext cx="3197" cy="25264"/>
          </a:xfrm>
          <a:custGeom>
            <a:avLst/>
            <a:gdLst/>
            <a:ahLst/>
            <a:cxnLst/>
            <a:rect l="l" t="t" r="r" b="b"/>
            <a:pathLst>
              <a:path w="3197" h="25264" extrusionOk="0">
                <a:moveTo>
                  <a:pt x="0" y="0"/>
                </a:moveTo>
                <a:lnTo>
                  <a:pt x="3197" y="0"/>
                </a:lnTo>
                <a:lnTo>
                  <a:pt x="3197" y="25264"/>
                </a:lnTo>
                <a:lnTo>
                  <a:pt x="0" y="25264"/>
                </a:lnTo>
                <a:lnTo>
                  <a:pt x="0"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44" name="Google Shape;144;g1ee18f42445_0_499"/>
          <p:cNvSpPr txBox="1">
            <a:spLocks noGrp="1"/>
          </p:cNvSpPr>
          <p:nvPr>
            <p:ph type="body" idx="3"/>
          </p:nvPr>
        </p:nvSpPr>
        <p:spPr>
          <a:xfrm>
            <a:off x="811115" y="2374900"/>
            <a:ext cx="4565700" cy="7017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accent1"/>
              </a:buClr>
              <a:buSzPts val="1800"/>
              <a:buNone/>
              <a:defRPr sz="1800" b="1" i="0"/>
            </a:lvl1pPr>
            <a:lvl2pPr marL="914400" lvl="1" indent="-228600" algn="l">
              <a:lnSpc>
                <a:spcPct val="90000"/>
              </a:lnSpc>
              <a:spcBef>
                <a:spcPts val="500"/>
              </a:spcBef>
              <a:spcAft>
                <a:spcPts val="0"/>
              </a:spcAft>
              <a:buClr>
                <a:schemeClr val="accent1"/>
              </a:buClr>
              <a:buSzPts val="1800"/>
              <a:buNone/>
              <a:defRPr sz="1800" b="1" i="1"/>
            </a:lvl2pPr>
            <a:lvl3pPr marL="1371600" lvl="2" indent="-228600" algn="l">
              <a:lnSpc>
                <a:spcPct val="90000"/>
              </a:lnSpc>
              <a:spcBef>
                <a:spcPts val="500"/>
              </a:spcBef>
              <a:spcAft>
                <a:spcPts val="0"/>
              </a:spcAft>
              <a:buClr>
                <a:schemeClr val="accent1"/>
              </a:buClr>
              <a:buSzPts val="1800"/>
              <a:buNone/>
              <a:defRPr sz="1800" b="1" i="1"/>
            </a:lvl3pPr>
            <a:lvl4pPr marL="1828800" lvl="3" indent="-228600" algn="l">
              <a:lnSpc>
                <a:spcPct val="90000"/>
              </a:lnSpc>
              <a:spcBef>
                <a:spcPts val="500"/>
              </a:spcBef>
              <a:spcAft>
                <a:spcPts val="0"/>
              </a:spcAft>
              <a:buClr>
                <a:schemeClr val="accent1"/>
              </a:buClr>
              <a:buSzPts val="1800"/>
              <a:buNone/>
              <a:defRPr sz="1800" b="1" i="1"/>
            </a:lvl4pPr>
            <a:lvl5pPr marL="2286000" lvl="4" indent="-228600" algn="l">
              <a:lnSpc>
                <a:spcPct val="90000"/>
              </a:lnSpc>
              <a:spcBef>
                <a:spcPts val="500"/>
              </a:spcBef>
              <a:spcAft>
                <a:spcPts val="0"/>
              </a:spcAft>
              <a:buClr>
                <a:schemeClr val="accent1"/>
              </a:buClr>
              <a:buSzPts val="1800"/>
              <a:buNone/>
              <a:defRPr sz="1800" b="1" i="1"/>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5" name="Google Shape;145;g1ee18f42445_0_499"/>
          <p:cNvSpPr txBox="1">
            <a:spLocks noGrp="1"/>
          </p:cNvSpPr>
          <p:nvPr>
            <p:ph type="body" idx="4"/>
          </p:nvPr>
        </p:nvSpPr>
        <p:spPr>
          <a:xfrm>
            <a:off x="811115" y="3165301"/>
            <a:ext cx="4583100" cy="6894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5578B6"/>
              </a:buClr>
              <a:buSzPts val="1400"/>
              <a:buNone/>
              <a:defRPr sz="1400">
                <a:solidFill>
                  <a:srgbClr val="5578B6"/>
                </a:solidFill>
              </a:defRPr>
            </a:lvl1pPr>
            <a:lvl2pPr marL="914400" lvl="1" indent="-228600" algn="l">
              <a:lnSpc>
                <a:spcPct val="90000"/>
              </a:lnSpc>
              <a:spcBef>
                <a:spcPts val="500"/>
              </a:spcBef>
              <a:spcAft>
                <a:spcPts val="0"/>
              </a:spcAft>
              <a:buClr>
                <a:srgbClr val="7D98C6"/>
              </a:buClr>
              <a:buSzPts val="1400"/>
              <a:buNone/>
              <a:defRPr sz="1400">
                <a:solidFill>
                  <a:srgbClr val="7D98C6"/>
                </a:solidFill>
              </a:defRPr>
            </a:lvl2pPr>
            <a:lvl3pPr marL="1371600" lvl="2" indent="-228600" algn="l">
              <a:lnSpc>
                <a:spcPct val="90000"/>
              </a:lnSpc>
              <a:spcBef>
                <a:spcPts val="500"/>
              </a:spcBef>
              <a:spcAft>
                <a:spcPts val="0"/>
              </a:spcAft>
              <a:buClr>
                <a:srgbClr val="7D98C6"/>
              </a:buClr>
              <a:buSzPts val="1400"/>
              <a:buNone/>
              <a:defRPr sz="1400">
                <a:solidFill>
                  <a:srgbClr val="7D98C6"/>
                </a:solidFill>
              </a:defRPr>
            </a:lvl3pPr>
            <a:lvl4pPr marL="1828800" lvl="3" indent="-228600" algn="l">
              <a:lnSpc>
                <a:spcPct val="90000"/>
              </a:lnSpc>
              <a:spcBef>
                <a:spcPts val="500"/>
              </a:spcBef>
              <a:spcAft>
                <a:spcPts val="0"/>
              </a:spcAft>
              <a:buClr>
                <a:srgbClr val="7D98C6"/>
              </a:buClr>
              <a:buSzPts val="1400"/>
              <a:buNone/>
              <a:defRPr sz="1400">
                <a:solidFill>
                  <a:srgbClr val="7D98C6"/>
                </a:solidFill>
              </a:defRPr>
            </a:lvl4pPr>
            <a:lvl5pPr marL="2286000" lvl="4" indent="-228600" algn="l">
              <a:lnSpc>
                <a:spcPct val="90000"/>
              </a:lnSpc>
              <a:spcBef>
                <a:spcPts val="500"/>
              </a:spcBef>
              <a:spcAft>
                <a:spcPts val="0"/>
              </a:spcAft>
              <a:buClr>
                <a:srgbClr val="7D98C6"/>
              </a:buClr>
              <a:buSzPts val="1400"/>
              <a:buNone/>
              <a:defRPr sz="1400">
                <a:solidFill>
                  <a:srgbClr val="7D98C6"/>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6" name="Google Shape;146;g1ee18f42445_0_499"/>
          <p:cNvSpPr/>
          <p:nvPr/>
        </p:nvSpPr>
        <p:spPr>
          <a:xfrm>
            <a:off x="887582" y="2045662"/>
            <a:ext cx="3785313" cy="165304"/>
          </a:xfrm>
          <a:custGeom>
            <a:avLst/>
            <a:gdLst/>
            <a:ahLst/>
            <a:cxnLst/>
            <a:rect l="l" t="t" r="r" b="b"/>
            <a:pathLst>
              <a:path w="3785313" h="165304" extrusionOk="0">
                <a:moveTo>
                  <a:pt x="3700149" y="162194"/>
                </a:moveTo>
                <a:lnTo>
                  <a:pt x="92020" y="162194"/>
                </a:lnTo>
                <a:cubicBezTo>
                  <a:pt x="49066" y="162194"/>
                  <a:pt x="14166" y="127861"/>
                  <a:pt x="14166" y="87171"/>
                </a:cubicBezTo>
                <a:lnTo>
                  <a:pt x="14166" y="87171"/>
                </a:lnTo>
                <a:cubicBezTo>
                  <a:pt x="14166" y="46481"/>
                  <a:pt x="49066" y="13420"/>
                  <a:pt x="92020" y="13420"/>
                </a:cubicBezTo>
                <a:lnTo>
                  <a:pt x="3698806" y="13420"/>
                </a:lnTo>
                <a:cubicBezTo>
                  <a:pt x="3741760" y="13420"/>
                  <a:pt x="3776660" y="46481"/>
                  <a:pt x="3776660" y="87171"/>
                </a:cubicBezTo>
                <a:lnTo>
                  <a:pt x="3776660" y="87171"/>
                </a:lnTo>
                <a:cubicBezTo>
                  <a:pt x="3778002" y="127861"/>
                  <a:pt x="3743102" y="162194"/>
                  <a:pt x="3700149" y="162194"/>
                </a:cubicBezTo>
                <a:close/>
              </a:path>
            </a:pathLst>
          </a:cu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47" name="Google Shape;147;g1ee18f42445_0_499"/>
          <p:cNvSpPr/>
          <p:nvPr/>
        </p:nvSpPr>
        <p:spPr>
          <a:xfrm>
            <a:off x="10416941" y="4161024"/>
            <a:ext cx="1786223" cy="542687"/>
          </a:xfrm>
          <a:custGeom>
            <a:avLst/>
            <a:gdLst/>
            <a:ahLst/>
            <a:cxnLst/>
            <a:rect l="l" t="t" r="r" b="b"/>
            <a:pathLst>
              <a:path w="1343025" h="409575" extrusionOk="0">
                <a:moveTo>
                  <a:pt x="1338739" y="7144"/>
                </a:moveTo>
                <a:lnTo>
                  <a:pt x="205264" y="7144"/>
                </a:lnTo>
                <a:cubicBezTo>
                  <a:pt x="205264" y="7144"/>
                  <a:pt x="7144" y="7144"/>
                  <a:pt x="7144" y="201454"/>
                </a:cubicBezTo>
                <a:lnTo>
                  <a:pt x="7144" y="209074"/>
                </a:lnTo>
                <a:cubicBezTo>
                  <a:pt x="7144" y="209074"/>
                  <a:pt x="7144" y="403384"/>
                  <a:pt x="205264" y="403384"/>
                </a:cubicBezTo>
                <a:lnTo>
                  <a:pt x="1338739" y="403384"/>
                </a:lnTo>
                <a:lnTo>
                  <a:pt x="1338739" y="71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
        <p:nvSpPr>
          <p:cNvPr id="148" name="Google Shape;148;g1ee18f42445_0_499"/>
          <p:cNvSpPr/>
          <p:nvPr/>
        </p:nvSpPr>
        <p:spPr>
          <a:xfrm>
            <a:off x="8607090" y="4437664"/>
            <a:ext cx="3597783" cy="921306"/>
          </a:xfrm>
          <a:custGeom>
            <a:avLst/>
            <a:gdLst/>
            <a:ahLst/>
            <a:cxnLst/>
            <a:rect l="l" t="t" r="r" b="b"/>
            <a:pathLst>
              <a:path w="2705100" h="695325" extrusionOk="0">
                <a:moveTo>
                  <a:pt x="2697957" y="7144"/>
                </a:moveTo>
                <a:lnTo>
                  <a:pt x="345281" y="7144"/>
                </a:lnTo>
                <a:cubicBezTo>
                  <a:pt x="345281" y="7144"/>
                  <a:pt x="7144" y="7144"/>
                  <a:pt x="7144" y="344329"/>
                </a:cubicBezTo>
                <a:lnTo>
                  <a:pt x="7144" y="356711"/>
                </a:lnTo>
                <a:cubicBezTo>
                  <a:pt x="7144" y="356711"/>
                  <a:pt x="7144" y="693896"/>
                  <a:pt x="345281" y="693896"/>
                </a:cubicBezTo>
                <a:lnTo>
                  <a:pt x="2697957" y="693896"/>
                </a:lnTo>
                <a:lnTo>
                  <a:pt x="2697957" y="7144"/>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Source Sans Pro"/>
              <a:ea typeface="Source Sans Pro"/>
              <a:cs typeface="Source Sans Pro"/>
              <a:sym typeface="Source Sans Pro"/>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5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Source Sans Pro Black"/>
              <a:buNone/>
              <a:defRPr sz="4000" b="1" i="0" u="none" strike="noStrike" cap="none">
                <a:solidFill>
                  <a:schemeClr val="accent1"/>
                </a:solidFill>
                <a:latin typeface="Source Sans Pro Black"/>
                <a:ea typeface="Source Sans Pro Black"/>
                <a:cs typeface="Source Sans Pro Black"/>
                <a:sym typeface="Source Sans Pr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12" name="Google Shape;12;p59"/>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chemeClr val="l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9pPr>
          </a:lstStyle>
          <a:p>
            <a:endParaRPr/>
          </a:p>
        </p:txBody>
      </p:sp>
      <p:sp>
        <p:nvSpPr>
          <p:cNvPr id="13" name="Google Shape;13;p59"/>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14" name="Google Shape;14;p59"/>
          <p:cNvSpPr txBox="1">
            <a:spLocks noGrp="1"/>
          </p:cNvSpPr>
          <p:nvPr>
            <p:ph type="ftr" idx="11"/>
          </p:nvPr>
        </p:nvSpPr>
        <p:spPr>
          <a:xfrm>
            <a:off x="812290" y="5816819"/>
            <a:ext cx="339876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accen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g1ee18f42445_0_39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Source Sans Pro Black"/>
              <a:buNone/>
              <a:defRPr sz="4000" b="1" i="0" u="none" strike="noStrike" cap="none">
                <a:solidFill>
                  <a:schemeClr val="accent1"/>
                </a:solidFill>
                <a:latin typeface="Source Sans Pro Black"/>
                <a:ea typeface="Source Sans Pro Black"/>
                <a:cs typeface="Source Sans Pro Black"/>
                <a:sym typeface="Source Sans Pr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 name="Google Shape;27;g1ee18f42445_0_39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8" name="Google Shape;28;g1ee18f42445_0_392"/>
          <p:cNvSpPr txBox="1">
            <a:spLocks noGrp="1"/>
          </p:cNvSpPr>
          <p:nvPr>
            <p:ph type="dt" idx="10"/>
          </p:nvPr>
        </p:nvSpPr>
        <p:spPr>
          <a:xfrm>
            <a:off x="4724400" y="5816818"/>
            <a:ext cx="27432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B909C"/>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29" name="Google Shape;29;g1ee18f42445_0_392"/>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0" name="Google Shape;30;g1ee18f42445_0_392"/>
          <p:cNvSpPr txBox="1">
            <a:spLocks noGrp="1"/>
          </p:cNvSpPr>
          <p:nvPr>
            <p:ph type="ftr" idx="11"/>
          </p:nvPr>
        </p:nvSpPr>
        <p:spPr>
          <a:xfrm>
            <a:off x="812290" y="5816819"/>
            <a:ext cx="33987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accen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5"/>
        <p:cNvGrpSpPr/>
        <p:nvPr/>
      </p:nvGrpSpPr>
      <p:grpSpPr>
        <a:xfrm>
          <a:off x="0" y="0"/>
          <a:ext cx="0" cy="0"/>
          <a:chOff x="0" y="0"/>
          <a:chExt cx="0" cy="0"/>
        </a:xfrm>
      </p:grpSpPr>
      <p:sp>
        <p:nvSpPr>
          <p:cNvPr id="336" name="Google Shape;33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000"/>
              <a:buFont typeface="Source Sans Pro Black"/>
              <a:buNone/>
              <a:defRPr sz="4000" b="1" i="0" u="none" strike="noStrike" cap="none">
                <a:solidFill>
                  <a:schemeClr val="accent1"/>
                </a:solidFill>
                <a:latin typeface="Source Sans Pro Black"/>
                <a:ea typeface="Source Sans Pro Black"/>
                <a:cs typeface="Source Sans Pro Black"/>
                <a:sym typeface="Source Sans Pro Black"/>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7" name="Google Shape;337;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accent1"/>
              </a:buClr>
              <a:buSzPts val="2800"/>
              <a:buFont typeface="Arial"/>
              <a:buChar char="•"/>
              <a:defRPr sz="2800" b="0" i="0" u="none" strike="noStrike" cap="none">
                <a:solidFill>
                  <a:schemeClr val="accent1"/>
                </a:solidFill>
                <a:latin typeface="Source Sans Pro"/>
                <a:ea typeface="Source Sans Pro"/>
                <a:cs typeface="Source Sans Pro"/>
                <a:sym typeface="Source Sans Pro"/>
              </a:defRPr>
            </a:lvl1pPr>
            <a:lvl2pPr marL="914400" marR="0" lvl="1" indent="-381000" algn="l" rtl="0">
              <a:lnSpc>
                <a:spcPct val="90000"/>
              </a:lnSpc>
              <a:spcBef>
                <a:spcPts val="500"/>
              </a:spcBef>
              <a:spcAft>
                <a:spcPts val="0"/>
              </a:spcAft>
              <a:buClr>
                <a:schemeClr val="accent1"/>
              </a:buClr>
              <a:buSzPts val="2400"/>
              <a:buFont typeface="Arial"/>
              <a:buChar char="•"/>
              <a:defRPr sz="2400" b="0" i="0" u="none" strike="noStrike" cap="none">
                <a:solidFill>
                  <a:schemeClr val="accent1"/>
                </a:solidFill>
                <a:latin typeface="Source Sans Pro"/>
                <a:ea typeface="Source Sans Pro"/>
                <a:cs typeface="Source Sans Pro"/>
                <a:sym typeface="Source Sans Pro"/>
              </a:defRPr>
            </a:lvl2pPr>
            <a:lvl3pPr marL="1371600" marR="0" lvl="2" indent="-355600" algn="l" rtl="0">
              <a:lnSpc>
                <a:spcPct val="90000"/>
              </a:lnSpc>
              <a:spcBef>
                <a:spcPts val="500"/>
              </a:spcBef>
              <a:spcAft>
                <a:spcPts val="0"/>
              </a:spcAft>
              <a:buClr>
                <a:schemeClr val="accent1"/>
              </a:buClr>
              <a:buSzPts val="2000"/>
              <a:buFont typeface="Arial"/>
              <a:buChar char="•"/>
              <a:defRPr sz="2000" b="0" i="0" u="none" strike="noStrike" cap="none">
                <a:solidFill>
                  <a:schemeClr val="accent1"/>
                </a:solidFill>
                <a:latin typeface="Source Sans Pro"/>
                <a:ea typeface="Source Sans Pro"/>
                <a:cs typeface="Source Sans Pro"/>
                <a:sym typeface="Source Sans Pro"/>
              </a:defRPr>
            </a:lvl3pPr>
            <a:lvl4pPr marL="1828800" marR="0" lvl="3"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4pPr>
            <a:lvl5pPr marL="2286000" marR="0" lvl="4" indent="-342900" algn="l" rtl="0">
              <a:lnSpc>
                <a:spcPct val="90000"/>
              </a:lnSpc>
              <a:spcBef>
                <a:spcPts val="500"/>
              </a:spcBef>
              <a:spcAft>
                <a:spcPts val="0"/>
              </a:spcAft>
              <a:buClr>
                <a:schemeClr val="accent1"/>
              </a:buClr>
              <a:buSzPts val="1800"/>
              <a:buFont typeface="Arial"/>
              <a:buChar char="•"/>
              <a:defRPr sz="1800" b="0" i="0" u="none" strike="noStrike" cap="none">
                <a:solidFill>
                  <a:schemeClr val="accent1"/>
                </a:solidFill>
                <a:latin typeface="Source Sans Pro"/>
                <a:ea typeface="Source Sans Pro"/>
                <a:cs typeface="Source Sans Pro"/>
                <a:sym typeface="Source Sans Pro"/>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8" name="Google Shape;338;p58"/>
          <p:cNvSpPr txBox="1">
            <a:spLocks noGrp="1"/>
          </p:cNvSpPr>
          <p:nvPr>
            <p:ph type="dt" idx="10"/>
          </p:nvPr>
        </p:nvSpPr>
        <p:spPr>
          <a:xfrm>
            <a:off x="4724400" y="5816818"/>
            <a:ext cx="27432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00" b="0" i="0" u="none" strike="noStrike" cap="none">
                <a:solidFill>
                  <a:srgbClr val="8B909C"/>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
        <p:nvSpPr>
          <p:cNvPr id="339" name="Google Shape;339;p58"/>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1pPr>
            <a:lvl2pPr marL="0" marR="0" lvl="1"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2pPr>
            <a:lvl3pPr marL="0" marR="0" lvl="2"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3pPr>
            <a:lvl4pPr marL="0" marR="0" lvl="3"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4pPr>
            <a:lvl5pPr marL="0" marR="0" lvl="4"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5pPr>
            <a:lvl6pPr marL="0" marR="0" lvl="5"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6pPr>
            <a:lvl7pPr marL="0" marR="0" lvl="6"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7pPr>
            <a:lvl8pPr marL="0" marR="0" lvl="7"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8pPr>
            <a:lvl9pPr marL="0" marR="0" lvl="8" indent="0" algn="ct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340" name="Google Shape;340;p58"/>
          <p:cNvSpPr txBox="1">
            <a:spLocks noGrp="1"/>
          </p:cNvSpPr>
          <p:nvPr>
            <p:ph type="ftr" idx="11"/>
          </p:nvPr>
        </p:nvSpPr>
        <p:spPr>
          <a:xfrm>
            <a:off x="812290" y="5816819"/>
            <a:ext cx="3398763"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chemeClr val="accent1"/>
                </a:solidFill>
                <a:latin typeface="Source Sans Pro"/>
                <a:ea typeface="Source Sans Pro"/>
                <a:cs typeface="Source Sans Pro"/>
                <a:sym typeface="Source Sans Pr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572">
          <p15:clr>
            <a:srgbClr val="F26B43"/>
          </p15:clr>
        </p15:guide>
        <p15:guide id="2" pos="574">
          <p15:clr>
            <a:srgbClr val="F26B43"/>
          </p15:clr>
        </p15:guide>
        <p15:guide id="3" pos="7106">
          <p15:clr>
            <a:srgbClr val="F26B43"/>
          </p15:clr>
        </p15:guide>
        <p15:guide id="4" orient="horz" pos="3748">
          <p15:clr>
            <a:srgbClr val="F26B43"/>
          </p15:clr>
        </p15:guide>
        <p15:guide id="5" pos="4407">
          <p15:clr>
            <a:srgbClr val="F26B43"/>
          </p15:clr>
        </p15:guide>
        <p15:guide id="6" pos="3273">
          <p15:clr>
            <a:srgbClr val="F26B43"/>
          </p15:clr>
        </p15:guide>
        <p15:guide id="7" pos="3840">
          <p15:clr>
            <a:srgbClr val="F26B43"/>
          </p15:clr>
        </p15:guide>
        <p15:guide id="8" orient="horz" pos="216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7"/>
        <p:cNvGrpSpPr/>
        <p:nvPr/>
      </p:nvGrpSpPr>
      <p:grpSpPr>
        <a:xfrm>
          <a:off x="0" y="0"/>
          <a:ext cx="0" cy="0"/>
          <a:chOff x="0" y="0"/>
          <a:chExt cx="0" cy="0"/>
        </a:xfrm>
      </p:grpSpPr>
      <p:sp>
        <p:nvSpPr>
          <p:cNvPr id="668" name="Google Shape;668;g1f9b2af010a_0_15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669" name="Google Shape;669;g1f9b2af010a_0_151"/>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0" name="Google Shape;670;g1f9b2af010a_0_151"/>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1" name="Google Shape;671;g1f9b2af010a_0_151"/>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2" name="Google Shape;672;g1f9b2af010a_0_15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hyperlink" Target="https://students.flinders.edu.au/suppor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hyperlink" Target="https://students.flinders.edu.au/suppor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hyperlink" Target="https://flinderspsychologystudents.com/" TargetMode="External"/><Relationship Id="rId13" Type="http://schemas.openxmlformats.org/officeDocument/2006/relationships/hyperlink" Target="https://mobile.twitter.com/FlindersFPSA" TargetMode="External"/><Relationship Id="rId18" Type="http://schemas.openxmlformats.org/officeDocument/2006/relationships/image" Target="../media/image9.png"/><Relationship Id="rId26" Type="http://schemas.openxmlformats.org/officeDocument/2006/relationships/image" Target="../media/image17.png"/><Relationship Id="rId3" Type="http://schemas.openxmlformats.org/officeDocument/2006/relationships/image" Target="../media/image4.png"/><Relationship Id="rId21" Type="http://schemas.openxmlformats.org/officeDocument/2006/relationships/image" Target="../media/image12.png"/><Relationship Id="rId7" Type="http://schemas.openxmlformats.org/officeDocument/2006/relationships/hyperlink" Target="https://www.flinderspsychologystudents.com/first-year-survival-guide" TargetMode="External"/><Relationship Id="rId12" Type="http://schemas.openxmlformats.org/officeDocument/2006/relationships/hyperlink" Target="https://discord.gg/FWRMTkaSNK" TargetMode="External"/><Relationship Id="rId17" Type="http://schemas.openxmlformats.org/officeDocument/2006/relationships/image" Target="../media/image8.png"/><Relationship Id="rId25"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7.png"/><Relationship Id="rId20" Type="http://schemas.openxmlformats.org/officeDocument/2006/relationships/image" Target="../media/image11.png"/><Relationship Id="rId29" Type="http://schemas.openxmlformats.org/officeDocument/2006/relationships/hyperlink" Target="https://www.flinderspsychologystudents.com/store" TargetMode="External"/><Relationship Id="rId1" Type="http://schemas.openxmlformats.org/officeDocument/2006/relationships/slideLayout" Target="../slideLayouts/slideLayout42.xml"/><Relationship Id="rId6" Type="http://schemas.openxmlformats.org/officeDocument/2006/relationships/image" Target="../media/image6.png"/><Relationship Id="rId11" Type="http://schemas.openxmlformats.org/officeDocument/2006/relationships/hyperlink" Target="https://www.facebook.com/groups/flinderspsychologystudents" TargetMode="External"/><Relationship Id="rId24" Type="http://schemas.openxmlformats.org/officeDocument/2006/relationships/image" Target="../media/image15.png"/><Relationship Id="rId5" Type="http://schemas.openxmlformats.org/officeDocument/2006/relationships/hyperlink" Target="mailto:ask@flindersfpsa.com" TargetMode="External"/><Relationship Id="rId15" Type="http://schemas.openxmlformats.org/officeDocument/2006/relationships/hyperlink" Target="https://www.youtube.com/@flindersfpsa" TargetMode="External"/><Relationship Id="rId23" Type="http://schemas.openxmlformats.org/officeDocument/2006/relationships/image" Target="../media/image14.png"/><Relationship Id="rId28" Type="http://schemas.openxmlformats.org/officeDocument/2006/relationships/image" Target="../media/image19.png"/><Relationship Id="rId10" Type="http://schemas.openxmlformats.org/officeDocument/2006/relationships/hyperlink" Target="https://www.facebook.com/flinderspsychologystudentsassociation/" TargetMode="External"/><Relationship Id="rId19" Type="http://schemas.openxmlformats.org/officeDocument/2006/relationships/image" Target="../media/image10.png"/><Relationship Id="rId4" Type="http://schemas.openxmlformats.org/officeDocument/2006/relationships/image" Target="../media/image5.png"/><Relationship Id="rId9" Type="http://schemas.openxmlformats.org/officeDocument/2006/relationships/hyperlink" Target="https://www.instagram.com/flindersfpsa/" TargetMode="External"/><Relationship Id="rId14" Type="http://schemas.openxmlformats.org/officeDocument/2006/relationships/hyperlink" Target="https://www.linkedin.com/company/flindersfpsa/" TargetMode="External"/><Relationship Id="rId22" Type="http://schemas.openxmlformats.org/officeDocument/2006/relationships/image" Target="../media/image13.png"/><Relationship Id="rId27" Type="http://schemas.openxmlformats.org/officeDocument/2006/relationships/image" Target="../media/image18.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hyperlink" Target="https://discord.gg/FWRMTkaSN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48.png"/></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4.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0.xml"/><Relationship Id="rId1" Type="http://schemas.openxmlformats.org/officeDocument/2006/relationships/slideLayout" Target="../slideLayouts/slideLayout24.xml"/><Relationship Id="rId4" Type="http://schemas.openxmlformats.org/officeDocument/2006/relationships/image" Target="../media/image54.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58.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4.xml"/><Relationship Id="rId4" Type="http://schemas.openxmlformats.org/officeDocument/2006/relationships/image" Target="../media/image60.png"/></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4.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9.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1.xml"/><Relationship Id="rId1" Type="http://schemas.openxmlformats.org/officeDocument/2006/relationships/slideLayout" Target="../slideLayouts/slideLayout2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8" Type="http://schemas.openxmlformats.org/officeDocument/2006/relationships/hyperlink" Target="https://www.youtube.com/watch?v=XfURDjegrAw&amp;ab_channel=AndrewHuberman" TargetMode="External"/><Relationship Id="rId3" Type="http://schemas.openxmlformats.org/officeDocument/2006/relationships/hyperlink" Target="https://www.csusm.edu/successcoaching/program/lifecycle.html" TargetMode="External"/><Relationship Id="rId7" Type="http://schemas.openxmlformats.org/officeDocument/2006/relationships/hyperlink" Target="https://open.spotify.com/episode/6SRmKOwjiHgjcrOuFeC3QJ?si=846b2e35df0e4db8" TargetMode="External"/><Relationship Id="rId2" Type="http://schemas.openxmlformats.org/officeDocument/2006/relationships/notesSlide" Target="../notesSlides/notesSlide54.xml"/><Relationship Id="rId1" Type="http://schemas.openxmlformats.org/officeDocument/2006/relationships/slideLayout" Target="../slideLayouts/slideLayout22.xml"/><Relationship Id="rId6" Type="http://schemas.openxmlformats.org/officeDocument/2006/relationships/hyperlink" Target="https://students.flinders.edu.au/support" TargetMode="External"/><Relationship Id="rId5" Type="http://schemas.openxmlformats.org/officeDocument/2006/relationships/hyperlink" Target="https://emedia.rmit.edu.au/tito/content/student-lifecycle-model" TargetMode="External"/><Relationship Id="rId10" Type="http://schemas.openxmlformats.org/officeDocument/2006/relationships/image" Target="../media/image68.jpg"/><Relationship Id="rId4" Type="http://schemas.openxmlformats.org/officeDocument/2006/relationships/hyperlink" Target="https://www.studentwellbeing.admin.cam.ac.uk/information-parents-undergraduates/pressure-points" TargetMode="External"/><Relationship Id="rId9" Type="http://schemas.openxmlformats.org/officeDocument/2006/relationships/hyperlink" Target="https://www.mayoclinic.org/healthy-lifestyle/nutrition-and-healthy-eating/in-depth/water/art-20044256#:~:text=So%20how%20much%20fluid%20does,fluids%20a%20day%20for%20women" TargetMode="External"/></Relationships>
</file>

<file path=ppt/slides/_rels/slide55.xml.rels><?xml version="1.0" encoding="UTF-8" standalone="yes"?>
<Relationships xmlns="http://schemas.openxmlformats.org/package/2006/relationships"><Relationship Id="rId8" Type="http://schemas.openxmlformats.org/officeDocument/2006/relationships/hyperlink" Target="https://open.spotify.com/episode/2BGyj7ukaq8aA29BsA1Yuk?si=3UEAV7lFTqeQPzjf-5wb-A" TargetMode="External"/><Relationship Id="rId3" Type="http://schemas.openxmlformats.org/officeDocument/2006/relationships/hyperlink" Target="https://www.youtube.com/watch?v=x7qbJeRxWGw&amp;ab_channel=AndrewHuberman" TargetMode="External"/><Relationship Id="rId7" Type="http://schemas.openxmlformats.org/officeDocument/2006/relationships/hyperlink" Target="https://www.youtube.com/watch?v=ntfcfJ28eiU&amp;ab_channel=AndrewHuberman" TargetMode="External"/><Relationship Id="rId2" Type="http://schemas.openxmlformats.org/officeDocument/2006/relationships/notesSlide" Target="../notesSlides/notesSlide55.xml"/><Relationship Id="rId1" Type="http://schemas.openxmlformats.org/officeDocument/2006/relationships/slideLayout" Target="../slideLayouts/slideLayout22.xml"/><Relationship Id="rId6" Type="http://schemas.openxmlformats.org/officeDocument/2006/relationships/hyperlink" Target="https://www.youtube.com/watch?v=J7SrAEacyf8&amp;ab_channel=AndrewHuberman" TargetMode="External"/><Relationship Id="rId5" Type="http://schemas.openxmlformats.org/officeDocument/2006/relationships/hyperlink" Target="https://www.youtube.com/watch?v=JPX8g8ibKFc&amp;ab_channel=AndrewHuberman" TargetMode="External"/><Relationship Id="rId4" Type="http://schemas.openxmlformats.org/officeDocument/2006/relationships/hyperlink" Target="https://open.spotify.com/episode/1YK7KITyXL8aa8ckMYeRgg?si=N5O0twDHTKmjEdKgNYBScw" TargetMode="External"/><Relationship Id="rId9" Type="http://schemas.openxmlformats.org/officeDocument/2006/relationships/image" Target="../media/image68.jpg"/></Relationships>
</file>

<file path=ppt/slides/_rels/slide56.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56.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8" Type="http://schemas.openxmlformats.org/officeDocument/2006/relationships/hyperlink" Target="https://mobile.twitter.com/FlindersFPSA" TargetMode="External"/><Relationship Id="rId13" Type="http://schemas.openxmlformats.org/officeDocument/2006/relationships/image" Target="../media/image9.png"/><Relationship Id="rId18" Type="http://schemas.openxmlformats.org/officeDocument/2006/relationships/image" Target="../media/image21.png"/><Relationship Id="rId3" Type="http://schemas.openxmlformats.org/officeDocument/2006/relationships/hyperlink" Target="mailto:ask@flindersfpsa.com" TargetMode="External"/><Relationship Id="rId7" Type="http://schemas.openxmlformats.org/officeDocument/2006/relationships/hyperlink" Target="https://www.facebook.com/groups/flinderspsychologystudents" TargetMode="External"/><Relationship Id="rId12" Type="http://schemas.openxmlformats.org/officeDocument/2006/relationships/image" Target="../media/image8.png"/><Relationship Id="rId17" Type="http://schemas.openxmlformats.org/officeDocument/2006/relationships/image" Target="../media/image71.png"/><Relationship Id="rId2" Type="http://schemas.openxmlformats.org/officeDocument/2006/relationships/notesSlide" Target="../notesSlides/notesSlide57.xml"/><Relationship Id="rId16"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hyperlink" Target="https://www.facebook.com/flinderspsychologystudentsassociation/" TargetMode="External"/><Relationship Id="rId11" Type="http://schemas.openxmlformats.org/officeDocument/2006/relationships/image" Target="../media/image7.png"/><Relationship Id="rId5" Type="http://schemas.openxmlformats.org/officeDocument/2006/relationships/hyperlink" Target="https://www.instagram.com/flindersfpsa/" TargetMode="External"/><Relationship Id="rId15" Type="http://schemas.openxmlformats.org/officeDocument/2006/relationships/image" Target="../media/image11.png"/><Relationship Id="rId10" Type="http://schemas.openxmlformats.org/officeDocument/2006/relationships/hyperlink" Target="https://discord.gg/FWRMTkaSNK" TargetMode="External"/><Relationship Id="rId4" Type="http://schemas.openxmlformats.org/officeDocument/2006/relationships/hyperlink" Target="http://www.flinderspsychologystudents.com/" TargetMode="External"/><Relationship Id="rId9" Type="http://schemas.openxmlformats.org/officeDocument/2006/relationships/hyperlink" Target="https://www.linkedin.com/company/flindersfpsa/" TargetMode="External"/><Relationship Id="rId1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Google Shape;747;p1"/>
          <p:cNvSpPr txBox="1">
            <a:spLocks noGrp="1"/>
          </p:cNvSpPr>
          <p:nvPr>
            <p:ph type="title"/>
          </p:nvPr>
        </p:nvSpPr>
        <p:spPr>
          <a:xfrm>
            <a:off x="758588" y="3892358"/>
            <a:ext cx="9346704" cy="151735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accent1"/>
              </a:buClr>
              <a:buSzPts val="4400"/>
              <a:buFont typeface="Source Sans Pro Black"/>
              <a:buNone/>
            </a:pPr>
            <a:r>
              <a:rPr lang="en-US" sz="4400" b="0"/>
              <a:t>Seminar 3:</a:t>
            </a:r>
            <a:br>
              <a:rPr lang="en-US" sz="4400" b="0"/>
            </a:br>
            <a:r>
              <a:rPr lang="en-US" sz="4400" b="0"/>
              <a:t>Wellbeing</a:t>
            </a:r>
            <a:endParaRPr sz="4400"/>
          </a:p>
        </p:txBody>
      </p:sp>
      <p:sp>
        <p:nvSpPr>
          <p:cNvPr id="748" name="Google Shape;748;p1"/>
          <p:cNvSpPr txBox="1">
            <a:spLocks noGrp="1"/>
          </p:cNvSpPr>
          <p:nvPr>
            <p:ph type="body" idx="1"/>
          </p:nvPr>
        </p:nvSpPr>
        <p:spPr>
          <a:xfrm>
            <a:off x="786259" y="2984411"/>
            <a:ext cx="3629300" cy="458015"/>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90000"/>
              </a:lnSpc>
              <a:spcBef>
                <a:spcPts val="0"/>
              </a:spcBef>
              <a:spcAft>
                <a:spcPts val="0"/>
              </a:spcAft>
              <a:buClr>
                <a:schemeClr val="accent1"/>
              </a:buClr>
              <a:buSzPct val="100000"/>
              <a:buNone/>
            </a:pPr>
            <a:r>
              <a:rPr lang="en-US" sz="2000"/>
              <a:t>Flinders Psychology Students Association presents…</a:t>
            </a:r>
            <a:endParaRPr/>
          </a:p>
        </p:txBody>
      </p:sp>
      <p:pic>
        <p:nvPicPr>
          <p:cNvPr id="749" name="Google Shape;749;p1" descr="A picture containing drawing&#10;&#10;Description automatically generated"/>
          <p:cNvPicPr preferRelativeResize="0"/>
          <p:nvPr/>
        </p:nvPicPr>
        <p:blipFill rotWithShape="1">
          <a:blip r:embed="rId3">
            <a:alphaModFix/>
          </a:blip>
          <a:srcRect/>
          <a:stretch/>
        </p:blipFill>
        <p:spPr>
          <a:xfrm>
            <a:off x="758588" y="853059"/>
            <a:ext cx="2360230" cy="199248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63"/>
        <p:cNvGrpSpPr/>
        <p:nvPr/>
      </p:nvGrpSpPr>
      <p:grpSpPr>
        <a:xfrm>
          <a:off x="0" y="0"/>
          <a:ext cx="0" cy="0"/>
          <a:chOff x="0" y="0"/>
          <a:chExt cx="0" cy="0"/>
        </a:xfrm>
      </p:grpSpPr>
      <p:sp>
        <p:nvSpPr>
          <p:cNvPr id="864" name="Google Shape;864;p10"/>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865" name="Google Shape;865;p10"/>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10</a:t>
            </a:fld>
            <a:endParaRPr/>
          </a:p>
        </p:txBody>
      </p:sp>
      <p:sp>
        <p:nvSpPr>
          <p:cNvPr id="866" name="Google Shape;866;p10"/>
          <p:cNvSpPr txBox="1">
            <a:spLocks noGrp="1"/>
          </p:cNvSpPr>
          <p:nvPr>
            <p:ph type="body" idx="2"/>
          </p:nvPr>
        </p:nvSpPr>
        <p:spPr>
          <a:xfrm>
            <a:off x="830066" y="1898650"/>
            <a:ext cx="10515599"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The Factors of student success provide a guideline for how to leverage ourselves across the university life cycle. A university should provide these factors, we just need to tap into them!</a:t>
            </a:r>
            <a:endParaRPr/>
          </a:p>
        </p:txBody>
      </p:sp>
      <p:pic>
        <p:nvPicPr>
          <p:cNvPr id="867" name="Google Shape;867;p10"/>
          <p:cNvPicPr preferRelativeResize="0"/>
          <p:nvPr/>
        </p:nvPicPr>
        <p:blipFill rotWithShape="1">
          <a:blip r:embed="rId4">
            <a:alphaModFix/>
          </a:blip>
          <a:srcRect/>
          <a:stretch/>
        </p:blipFill>
        <p:spPr>
          <a:xfrm>
            <a:off x="5616090" y="2690195"/>
            <a:ext cx="4643032" cy="3752917"/>
          </a:xfrm>
          <a:prstGeom prst="rect">
            <a:avLst/>
          </a:prstGeom>
          <a:noFill/>
          <a:ln>
            <a:noFill/>
          </a:ln>
        </p:spPr>
      </p:pic>
      <p:sp>
        <p:nvSpPr>
          <p:cNvPr id="868" name="Google Shape;868;p10"/>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Factors of Success </a:t>
            </a:r>
            <a:endParaRPr/>
          </a:p>
          <a:p>
            <a:pPr marL="0" lvl="0" indent="0" algn="l" rtl="0">
              <a:lnSpc>
                <a:spcPct val="90000"/>
              </a:lnSpc>
              <a:spcBef>
                <a:spcPts val="1000"/>
              </a:spcBef>
              <a:spcAft>
                <a:spcPts val="0"/>
              </a:spcAft>
              <a:buClr>
                <a:schemeClr val="accent3"/>
              </a:buClr>
              <a:buSzPts val="2500"/>
              <a:buNone/>
            </a:pPr>
            <a:endParaRPr/>
          </a:p>
        </p:txBody>
      </p:sp>
      <p:sp>
        <p:nvSpPr>
          <p:cNvPr id="869" name="Google Shape;869;p10"/>
          <p:cNvSpPr txBox="1"/>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A sense of connectedness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Feeling connected with the university </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A sense of capability</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Feeling capable at handling university</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A sense of purpose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Feeling there is a purpose to university</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A sense of resourcefulness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Feeling that the university provides the necessary resources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A sense of academic culture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Feeling there is a sense of academic culture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11"/>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876" name="Google Shape;876;p11"/>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11</a:t>
            </a:fld>
            <a:endParaRPr/>
          </a:p>
        </p:txBody>
      </p:sp>
      <p:sp>
        <p:nvSpPr>
          <p:cNvPr id="877" name="Google Shape;877;p11"/>
          <p:cNvSpPr txBox="1">
            <a:spLocks noGrp="1"/>
          </p:cNvSpPr>
          <p:nvPr>
            <p:ph type="body" idx="2"/>
          </p:nvPr>
        </p:nvSpPr>
        <p:spPr>
          <a:xfrm>
            <a:off x="830066" y="1898650"/>
            <a:ext cx="10515599"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This is how one can leverage the factors of student success during first year and third year through your courses </a:t>
            </a:r>
            <a:endParaRPr/>
          </a:p>
        </p:txBody>
      </p:sp>
      <p:graphicFrame>
        <p:nvGraphicFramePr>
          <p:cNvPr id="878" name="Google Shape;878;p11"/>
          <p:cNvGraphicFramePr/>
          <p:nvPr/>
        </p:nvGraphicFramePr>
        <p:xfrm>
          <a:off x="244625" y="2249487"/>
          <a:ext cx="3000000" cy="3000000"/>
        </p:xfrm>
        <a:graphic>
          <a:graphicData uri="http://schemas.openxmlformats.org/drawingml/2006/table">
            <a:tbl>
              <a:tblPr>
                <a:noFill/>
                <a:tableStyleId>{C72E91C4-83E6-460E-909C-4D43D056DCD2}</a:tableStyleId>
              </a:tblPr>
              <a:tblGrid>
                <a:gridCol w="1616925">
                  <a:extLst>
                    <a:ext uri="{9D8B030D-6E8A-4147-A177-3AD203B41FA5}">
                      <a16:colId xmlns:a16="http://schemas.microsoft.com/office/drawing/2014/main" val="20000"/>
                    </a:ext>
                  </a:extLst>
                </a:gridCol>
                <a:gridCol w="5034775">
                  <a:extLst>
                    <a:ext uri="{9D8B030D-6E8A-4147-A177-3AD203B41FA5}">
                      <a16:colId xmlns:a16="http://schemas.microsoft.com/office/drawing/2014/main" val="20001"/>
                    </a:ext>
                  </a:extLst>
                </a:gridCol>
                <a:gridCol w="5034775">
                  <a:extLst>
                    <a:ext uri="{9D8B030D-6E8A-4147-A177-3AD203B41FA5}">
                      <a16:colId xmlns:a16="http://schemas.microsoft.com/office/drawing/2014/main" val="20002"/>
                    </a:ext>
                  </a:extLst>
                </a:gridCol>
              </a:tblGrid>
              <a:tr h="203200">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Five Senses</a:t>
                      </a:r>
                      <a:endParaRPr sz="11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First Year Students</a:t>
                      </a:r>
                      <a:endParaRPr sz="11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Third Year Students</a:t>
                      </a:r>
                      <a:endParaRPr sz="11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17780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solidFill>
                            <a:srgbClr val="FFC000"/>
                          </a:solidFill>
                          <a:latin typeface="Source Sans Pro"/>
                          <a:ea typeface="Source Sans Pro"/>
                          <a:cs typeface="Source Sans Pro"/>
                          <a:sym typeface="Source Sans Pro"/>
                        </a:rPr>
                        <a:t>Connectedness</a:t>
                      </a:r>
                      <a:endParaRPr sz="1400" u="none" strike="noStrike" cap="none"/>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chemeClr val="dk1"/>
                        </a:buClr>
                        <a:buSzPts val="1400"/>
                        <a:buFont typeface="Source Sans Pro"/>
                        <a:buNone/>
                      </a:pPr>
                      <a:r>
                        <a:rPr lang="en-US" sz="1400" u="none" strike="noStrike" cap="none">
                          <a:latin typeface="Source Sans Pro"/>
                          <a:ea typeface="Source Sans Pro"/>
                          <a:cs typeface="Source Sans Pro"/>
                          <a:sym typeface="Source Sans Pro"/>
                        </a:rPr>
                        <a:t>Develop connection with colleagues by engaging in facilitated small group activities.</a:t>
                      </a:r>
                      <a:endParaRPr sz="1400" u="none" strike="noStrike" cap="none"/>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Develop connection with other third year colleagues, thus helping to facilitate an alumni community.</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7780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latin typeface="Source Sans Pro"/>
                          <a:ea typeface="Source Sans Pro"/>
                          <a:cs typeface="Source Sans Pro"/>
                          <a:sym typeface="Source Sans Pro"/>
                        </a:rPr>
                        <a:t> </a:t>
                      </a:r>
                      <a:r>
                        <a:rPr lang="en-US" sz="1400" b="1" u="none" strike="noStrike" cap="none">
                          <a:solidFill>
                            <a:srgbClr val="92D050"/>
                          </a:solidFill>
                          <a:latin typeface="Source Sans Pro"/>
                          <a:ea typeface="Source Sans Pro"/>
                          <a:cs typeface="Source Sans Pro"/>
                          <a:sym typeface="Source Sans Pro"/>
                        </a:rPr>
                        <a:t>Capability</a:t>
                      </a:r>
                      <a:endParaRPr sz="1400" b="1" u="none" strike="noStrike" cap="none">
                        <a:solidFill>
                          <a:srgbClr val="92D050"/>
                        </a:solidFill>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Build capability (course knowledge) by properly engaging in guided assessment tasks.</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Build capability by enhancing not only academic skills, but also the important graduate attributes identified by employers, industry groups, and relevant professional bodies.</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2"/>
                  </a:ext>
                </a:extLst>
              </a:tr>
              <a:tr h="17780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latin typeface="Source Sans Pro"/>
                          <a:ea typeface="Source Sans Pro"/>
                          <a:cs typeface="Source Sans Pro"/>
                          <a:sym typeface="Source Sans Pro"/>
                        </a:rPr>
                        <a:t> </a:t>
                      </a:r>
                      <a:r>
                        <a:rPr lang="en-US" sz="1400" b="1" u="none" strike="noStrike" cap="none">
                          <a:solidFill>
                            <a:srgbClr val="7030A0"/>
                          </a:solidFill>
                          <a:latin typeface="Source Sans Pro"/>
                          <a:ea typeface="Source Sans Pro"/>
                          <a:cs typeface="Source Sans Pro"/>
                          <a:sym typeface="Source Sans Pro"/>
                        </a:rPr>
                        <a:t>Purpose</a:t>
                      </a:r>
                      <a:endParaRPr sz="1400" b="1" u="none" strike="noStrike" cap="none">
                        <a:solidFill>
                          <a:srgbClr val="7030A0"/>
                        </a:solidFill>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Explore a sense of purpose, by understanding why you are at university and by articulating personal goals.</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Explore a sense of purpose, by articulating career goals and clarifying commitment to further study after graduation. </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3"/>
                  </a:ext>
                </a:extLst>
              </a:tr>
              <a:tr h="17780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latin typeface="Source Sans Pro"/>
                          <a:ea typeface="Source Sans Pro"/>
                          <a:cs typeface="Source Sans Pro"/>
                          <a:sym typeface="Source Sans Pro"/>
                        </a:rPr>
                        <a:t> </a:t>
                      </a:r>
                      <a:r>
                        <a:rPr lang="en-US" sz="1400" b="1" u="none" strike="noStrike" cap="none">
                          <a:solidFill>
                            <a:srgbClr val="FF0000"/>
                          </a:solidFill>
                          <a:latin typeface="Source Sans Pro"/>
                          <a:ea typeface="Source Sans Pro"/>
                          <a:cs typeface="Source Sans Pro"/>
                          <a:sym typeface="Source Sans Pro"/>
                        </a:rPr>
                        <a:t>Resourcefulness</a:t>
                      </a:r>
                      <a:endParaRPr sz="1400" b="1" u="none" strike="noStrike" cap="none">
                        <a:solidFill>
                          <a:srgbClr val="FF0000"/>
                        </a:solidFill>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Develop resourcefulness by learning effective time management, interdependent learning and help seeking skills.</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Develop resourcefulness by learning effective time management, interdependent learning and help seeking skills.</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4"/>
                  </a:ext>
                </a:extLst>
              </a:tr>
              <a:tr h="177800">
                <a:tc>
                  <a:txBody>
                    <a:bodyPr/>
                    <a:lstStyle/>
                    <a:p>
                      <a:pPr marL="0" marR="0" lvl="0" indent="0" algn="l" rtl="0">
                        <a:lnSpc>
                          <a:spcPct val="107000"/>
                        </a:lnSpc>
                        <a:spcBef>
                          <a:spcPts val="0"/>
                        </a:spcBef>
                        <a:spcAft>
                          <a:spcPts val="0"/>
                        </a:spcAft>
                        <a:buClr>
                          <a:srgbClr val="000000"/>
                        </a:buClr>
                        <a:buSzPts val="1400"/>
                        <a:buFont typeface="Arial"/>
                        <a:buNone/>
                      </a:pPr>
                      <a:r>
                        <a:rPr lang="en-US" sz="1400" b="1" u="none" strike="noStrike" cap="none">
                          <a:solidFill>
                            <a:srgbClr val="00B0F0"/>
                          </a:solidFill>
                          <a:latin typeface="Source Sans Pro"/>
                          <a:ea typeface="Source Sans Pro"/>
                          <a:cs typeface="Source Sans Pro"/>
                          <a:sym typeface="Source Sans Pro"/>
                        </a:rPr>
                        <a:t>Academic Culture</a:t>
                      </a:r>
                      <a:endParaRPr sz="1400" b="1" u="none" strike="noStrike" cap="none">
                        <a:solidFill>
                          <a:srgbClr val="00B0F0"/>
                        </a:solidFill>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Learn about academic culture, including academic integrity, from a later year colleague who has successfully navigated the terrain.</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400"/>
                        <a:buFont typeface="Arial"/>
                        <a:buNone/>
                      </a:pPr>
                      <a:r>
                        <a:rPr lang="en-US" sz="1400" u="none" strike="noStrike" cap="none">
                          <a:latin typeface="Source Sans Pro"/>
                          <a:ea typeface="Source Sans Pro"/>
                          <a:cs typeface="Source Sans Pro"/>
                          <a:sym typeface="Source Sans Pro"/>
                        </a:rPr>
                        <a:t> Embed yourself in the academic culture by connecting more meaningfully with the staff and students of the discipline, and by developing a sense of professional identity.</a:t>
                      </a: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5"/>
                  </a:ext>
                </a:extLst>
              </a:tr>
            </a:tbl>
          </a:graphicData>
        </a:graphic>
      </p:graphicFrame>
      <p:grpSp>
        <p:nvGrpSpPr>
          <p:cNvPr id="879" name="Google Shape;879;p11"/>
          <p:cNvGrpSpPr/>
          <p:nvPr/>
        </p:nvGrpSpPr>
        <p:grpSpPr>
          <a:xfrm>
            <a:off x="-927719" y="5492396"/>
            <a:ext cx="9864164" cy="1169107"/>
            <a:chOff x="-697749" y="4260485"/>
            <a:chExt cx="6671733" cy="1420502"/>
          </a:xfrm>
        </p:grpSpPr>
        <p:sp>
          <p:nvSpPr>
            <p:cNvPr id="880" name="Google Shape;880;p11"/>
            <p:cNvSpPr/>
            <p:nvPr/>
          </p:nvSpPr>
          <p:spPr>
            <a:xfrm>
              <a:off x="-697749" y="4260485"/>
              <a:ext cx="6671733" cy="1420502"/>
            </a:xfrm>
            <a:prstGeom prst="roundRect">
              <a:avLst>
                <a:gd name="adj" fmla="val 44148"/>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00"/>
                <a:buFont typeface="Arial"/>
                <a:buNone/>
              </a:pPr>
              <a:endParaRPr sz="700" b="0" i="0" u="none" strike="noStrike" cap="none">
                <a:solidFill>
                  <a:schemeClr val="dk1"/>
                </a:solidFill>
                <a:latin typeface="Source Sans Pro"/>
                <a:ea typeface="Source Sans Pro"/>
                <a:cs typeface="Source Sans Pro"/>
                <a:sym typeface="Source Sans Pro"/>
              </a:endParaRPr>
            </a:p>
          </p:txBody>
        </p:sp>
        <p:sp>
          <p:nvSpPr>
            <p:cNvPr id="881" name="Google Shape;881;p11"/>
            <p:cNvSpPr/>
            <p:nvPr/>
          </p:nvSpPr>
          <p:spPr>
            <a:xfrm>
              <a:off x="87697" y="4309016"/>
              <a:ext cx="5886287" cy="115927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chemeClr val="accent1"/>
                  </a:solidFill>
                  <a:latin typeface="Source Sans Pro"/>
                  <a:ea typeface="Source Sans Pro"/>
                  <a:cs typeface="Source Sans Pro"/>
                  <a:sym typeface="Source Sans Pro"/>
                </a:rPr>
                <a:t>Note</a:t>
              </a:r>
              <a:r>
                <a:rPr lang="en-US" sz="2400" b="0" i="0" u="none" strike="noStrike" cap="none">
                  <a:solidFill>
                    <a:schemeClr val="accent1"/>
                  </a:solidFill>
                  <a:latin typeface="Source Sans Pro"/>
                  <a:ea typeface="Source Sans Pro"/>
                  <a:cs typeface="Source Sans Pro"/>
                  <a:sym typeface="Source Sans Pro"/>
                </a:rPr>
                <a:t>: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accent1"/>
                </a:buClr>
                <a:buSzPts val="1600"/>
                <a:buFont typeface="Arial"/>
                <a:buChar char="•"/>
              </a:pPr>
              <a:r>
                <a:rPr lang="en-US" sz="1600" b="0" i="0" u="none" strike="noStrike" cap="none">
                  <a:solidFill>
                    <a:schemeClr val="accent1"/>
                  </a:solidFill>
                  <a:latin typeface="Source Sans Pro"/>
                  <a:ea typeface="Source Sans Pro"/>
                  <a:cs typeface="Source Sans Pro"/>
                  <a:sym typeface="Source Sans Pro"/>
                </a:rPr>
                <a:t>Your courses should facilitate these factors of success, so properly engage with these opportunities when they arise. </a:t>
              </a: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sp>
        <p:nvSpPr>
          <p:cNvPr id="887" name="Google Shape;887;p12"/>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Exercise: Factors of Student Success</a:t>
            </a:r>
            <a:endParaRPr/>
          </a:p>
        </p:txBody>
      </p:sp>
      <p:sp>
        <p:nvSpPr>
          <p:cNvPr id="888" name="Google Shape;888;p12"/>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12</a:t>
            </a:fld>
            <a:endParaRPr/>
          </a:p>
        </p:txBody>
      </p:sp>
      <p:sp>
        <p:nvSpPr>
          <p:cNvPr id="889" name="Google Shape;889;p12"/>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How can we leverage the factors of student success outside of our classes? </a:t>
            </a:r>
            <a:endParaRPr/>
          </a:p>
        </p:txBody>
      </p:sp>
      <p:graphicFrame>
        <p:nvGraphicFramePr>
          <p:cNvPr id="890" name="Google Shape;890;p12"/>
          <p:cNvGraphicFramePr/>
          <p:nvPr/>
        </p:nvGraphicFramePr>
        <p:xfrm>
          <a:off x="252760" y="2249487"/>
          <a:ext cx="3000000" cy="3000000"/>
        </p:xfrm>
        <a:graphic>
          <a:graphicData uri="http://schemas.openxmlformats.org/drawingml/2006/table">
            <a:tbl>
              <a:tblPr>
                <a:noFill/>
                <a:tableStyleId>{C72E91C4-83E6-460E-909C-4D43D056DCD2}</a:tableStyleId>
              </a:tblPr>
              <a:tblGrid>
                <a:gridCol w="2337300">
                  <a:extLst>
                    <a:ext uri="{9D8B030D-6E8A-4147-A177-3AD203B41FA5}">
                      <a16:colId xmlns:a16="http://schemas.microsoft.com/office/drawing/2014/main" val="20000"/>
                    </a:ext>
                  </a:extLst>
                </a:gridCol>
                <a:gridCol w="2337300">
                  <a:extLst>
                    <a:ext uri="{9D8B030D-6E8A-4147-A177-3AD203B41FA5}">
                      <a16:colId xmlns:a16="http://schemas.microsoft.com/office/drawing/2014/main" val="20001"/>
                    </a:ext>
                  </a:extLst>
                </a:gridCol>
                <a:gridCol w="2337300">
                  <a:extLst>
                    <a:ext uri="{9D8B030D-6E8A-4147-A177-3AD203B41FA5}">
                      <a16:colId xmlns:a16="http://schemas.microsoft.com/office/drawing/2014/main" val="20002"/>
                    </a:ext>
                  </a:extLst>
                </a:gridCol>
                <a:gridCol w="2337300">
                  <a:extLst>
                    <a:ext uri="{9D8B030D-6E8A-4147-A177-3AD203B41FA5}">
                      <a16:colId xmlns:a16="http://schemas.microsoft.com/office/drawing/2014/main" val="20003"/>
                    </a:ext>
                  </a:extLst>
                </a:gridCol>
                <a:gridCol w="2337300">
                  <a:extLst>
                    <a:ext uri="{9D8B030D-6E8A-4147-A177-3AD203B41FA5}">
                      <a16:colId xmlns:a16="http://schemas.microsoft.com/office/drawing/2014/main" val="20004"/>
                    </a:ext>
                  </a:extLst>
                </a:gridCol>
              </a:tblGrid>
              <a:tr h="203200">
                <a:tc>
                  <a:txBody>
                    <a:bodyPr/>
                    <a:lstStyle/>
                    <a:p>
                      <a:pPr marL="0" marR="0" lvl="0" indent="0" algn="ctr" rtl="0">
                        <a:lnSpc>
                          <a:spcPct val="107000"/>
                        </a:lnSpc>
                        <a:spcBef>
                          <a:spcPts val="0"/>
                        </a:spcBef>
                        <a:spcAft>
                          <a:spcPts val="0"/>
                        </a:spcAft>
                        <a:buClr>
                          <a:srgbClr val="FFC000"/>
                        </a:buClr>
                        <a:buSzPts val="1600"/>
                        <a:buFont typeface="Source Sans Pro"/>
                        <a:buNone/>
                      </a:pPr>
                      <a:r>
                        <a:rPr lang="en-US" sz="1600" b="1" u="none" strike="noStrike" cap="none">
                          <a:solidFill>
                            <a:srgbClr val="FFC000"/>
                          </a:solidFill>
                          <a:latin typeface="Source Sans Pro"/>
                          <a:ea typeface="Source Sans Pro"/>
                          <a:cs typeface="Source Sans Pro"/>
                          <a:sym typeface="Source Sans Pro"/>
                        </a:rPr>
                        <a:t>Connectedness</a:t>
                      </a:r>
                      <a:endParaRPr sz="1400" u="none" strike="noStrike" cap="none"/>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solidFill>
                            <a:srgbClr val="92D050"/>
                          </a:solidFill>
                          <a:latin typeface="Source Sans Pro"/>
                          <a:ea typeface="Source Sans Pro"/>
                          <a:cs typeface="Source Sans Pro"/>
                          <a:sym typeface="Source Sans Pro"/>
                        </a:rPr>
                        <a:t>Capability</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solidFill>
                            <a:srgbClr val="7030A0"/>
                          </a:solidFill>
                          <a:latin typeface="Source Sans Pro"/>
                          <a:ea typeface="Source Sans Pro"/>
                          <a:cs typeface="Source Sans Pro"/>
                          <a:sym typeface="Source Sans Pro"/>
                        </a:rPr>
                        <a:t>Purpose</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solidFill>
                            <a:srgbClr val="FF0000"/>
                          </a:solidFill>
                          <a:latin typeface="Source Sans Pro"/>
                          <a:ea typeface="Source Sans Pro"/>
                          <a:cs typeface="Source Sans Pro"/>
                          <a:sym typeface="Source Sans Pro"/>
                        </a:rPr>
                        <a:t>Resourcefulness</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B0F0"/>
                        </a:buClr>
                        <a:buSzPts val="1600"/>
                        <a:buFont typeface="Source Sans Pro"/>
                        <a:buNone/>
                      </a:pPr>
                      <a:r>
                        <a:rPr lang="en-US" sz="1600" b="1" u="none" strike="noStrike" cap="none">
                          <a:solidFill>
                            <a:srgbClr val="00B0F0"/>
                          </a:solidFill>
                          <a:latin typeface="Source Sans Pro"/>
                          <a:ea typeface="Source Sans Pro"/>
                          <a:cs typeface="Source Sans Pro"/>
                          <a:sym typeface="Source Sans Pro"/>
                        </a:rPr>
                        <a:t>Academic Culture</a:t>
                      </a:r>
                      <a:endParaRPr sz="1600" b="1" u="none" strike="noStrike" cap="none">
                        <a:solidFill>
                          <a:srgbClr val="00B0F0"/>
                        </a:solidFill>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98800">
                <a:tc>
                  <a:txBody>
                    <a:bodyPr/>
                    <a:lstStyle/>
                    <a:p>
                      <a:pPr marL="0" marR="0" lvl="0" indent="0" algn="l" rtl="0">
                        <a:lnSpc>
                          <a:spcPct val="107000"/>
                        </a:lnSpc>
                        <a:spcBef>
                          <a:spcPts val="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p>
                      <a:pPr marL="0" marR="0" lvl="0" indent="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400"/>
                        <a:buFont typeface="Arial"/>
                        <a:buNone/>
                      </a:pP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400"/>
                        <a:buFont typeface="Arial"/>
                        <a:buNone/>
                      </a:pP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13"/>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Example: Factors of Student Success</a:t>
            </a:r>
            <a:endParaRPr/>
          </a:p>
        </p:txBody>
      </p:sp>
      <p:sp>
        <p:nvSpPr>
          <p:cNvPr id="897" name="Google Shape;897;p13"/>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13</a:t>
            </a:fld>
            <a:endParaRPr/>
          </a:p>
        </p:txBody>
      </p:sp>
      <p:sp>
        <p:nvSpPr>
          <p:cNvPr id="898" name="Google Shape;898;p13"/>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Some examples of how we can leverage the factors of student success outside of our classes</a:t>
            </a:r>
            <a:endParaRPr/>
          </a:p>
        </p:txBody>
      </p:sp>
      <p:graphicFrame>
        <p:nvGraphicFramePr>
          <p:cNvPr id="899" name="Google Shape;899;p13"/>
          <p:cNvGraphicFramePr/>
          <p:nvPr/>
        </p:nvGraphicFramePr>
        <p:xfrm>
          <a:off x="252760" y="2249487"/>
          <a:ext cx="3000000" cy="3000000"/>
        </p:xfrm>
        <a:graphic>
          <a:graphicData uri="http://schemas.openxmlformats.org/drawingml/2006/table">
            <a:tbl>
              <a:tblPr>
                <a:noFill/>
                <a:tableStyleId>{C72E91C4-83E6-460E-909C-4D43D056DCD2}</a:tableStyleId>
              </a:tblPr>
              <a:tblGrid>
                <a:gridCol w="2337300">
                  <a:extLst>
                    <a:ext uri="{9D8B030D-6E8A-4147-A177-3AD203B41FA5}">
                      <a16:colId xmlns:a16="http://schemas.microsoft.com/office/drawing/2014/main" val="20000"/>
                    </a:ext>
                  </a:extLst>
                </a:gridCol>
                <a:gridCol w="2337300">
                  <a:extLst>
                    <a:ext uri="{9D8B030D-6E8A-4147-A177-3AD203B41FA5}">
                      <a16:colId xmlns:a16="http://schemas.microsoft.com/office/drawing/2014/main" val="20001"/>
                    </a:ext>
                  </a:extLst>
                </a:gridCol>
                <a:gridCol w="2337300">
                  <a:extLst>
                    <a:ext uri="{9D8B030D-6E8A-4147-A177-3AD203B41FA5}">
                      <a16:colId xmlns:a16="http://schemas.microsoft.com/office/drawing/2014/main" val="20002"/>
                    </a:ext>
                  </a:extLst>
                </a:gridCol>
                <a:gridCol w="2337300">
                  <a:extLst>
                    <a:ext uri="{9D8B030D-6E8A-4147-A177-3AD203B41FA5}">
                      <a16:colId xmlns:a16="http://schemas.microsoft.com/office/drawing/2014/main" val="20003"/>
                    </a:ext>
                  </a:extLst>
                </a:gridCol>
                <a:gridCol w="2337300">
                  <a:extLst>
                    <a:ext uri="{9D8B030D-6E8A-4147-A177-3AD203B41FA5}">
                      <a16:colId xmlns:a16="http://schemas.microsoft.com/office/drawing/2014/main" val="20004"/>
                    </a:ext>
                  </a:extLst>
                </a:gridCol>
              </a:tblGrid>
              <a:tr h="203200">
                <a:tc>
                  <a:txBody>
                    <a:bodyPr/>
                    <a:lstStyle/>
                    <a:p>
                      <a:pPr marL="0" marR="0" lvl="0" indent="0" algn="ctr" rtl="0">
                        <a:lnSpc>
                          <a:spcPct val="107000"/>
                        </a:lnSpc>
                        <a:spcBef>
                          <a:spcPts val="0"/>
                        </a:spcBef>
                        <a:spcAft>
                          <a:spcPts val="0"/>
                        </a:spcAft>
                        <a:buClr>
                          <a:srgbClr val="FFC000"/>
                        </a:buClr>
                        <a:buSzPts val="1600"/>
                        <a:buFont typeface="Source Sans Pro"/>
                        <a:buNone/>
                      </a:pPr>
                      <a:r>
                        <a:rPr lang="en-US" sz="1600" b="1" u="none" strike="noStrike" cap="none">
                          <a:solidFill>
                            <a:srgbClr val="FFC000"/>
                          </a:solidFill>
                          <a:latin typeface="Source Sans Pro"/>
                          <a:ea typeface="Source Sans Pro"/>
                          <a:cs typeface="Source Sans Pro"/>
                          <a:sym typeface="Source Sans Pro"/>
                        </a:rPr>
                        <a:t>Connectedness</a:t>
                      </a:r>
                      <a:endParaRPr sz="1400" u="none" strike="noStrike" cap="none"/>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solidFill>
                            <a:srgbClr val="92D050"/>
                          </a:solidFill>
                          <a:latin typeface="Source Sans Pro"/>
                          <a:ea typeface="Source Sans Pro"/>
                          <a:cs typeface="Source Sans Pro"/>
                          <a:sym typeface="Source Sans Pro"/>
                        </a:rPr>
                        <a:t>Capability</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solidFill>
                            <a:srgbClr val="7030A0"/>
                          </a:solidFill>
                          <a:latin typeface="Source Sans Pro"/>
                          <a:ea typeface="Source Sans Pro"/>
                          <a:cs typeface="Source Sans Pro"/>
                          <a:sym typeface="Source Sans Pro"/>
                        </a:rPr>
                        <a:t>Purpose</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solidFill>
                            <a:srgbClr val="FF0000"/>
                          </a:solidFill>
                          <a:latin typeface="Source Sans Pro"/>
                          <a:ea typeface="Source Sans Pro"/>
                          <a:cs typeface="Source Sans Pro"/>
                          <a:sym typeface="Source Sans Pro"/>
                        </a:rPr>
                        <a:t>Resourcefulness</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B0F0"/>
                        </a:buClr>
                        <a:buSzPts val="1600"/>
                        <a:buFont typeface="Source Sans Pro"/>
                        <a:buNone/>
                      </a:pPr>
                      <a:r>
                        <a:rPr lang="en-US" sz="1600" b="1" u="none" strike="noStrike" cap="none">
                          <a:solidFill>
                            <a:srgbClr val="00B0F0"/>
                          </a:solidFill>
                          <a:latin typeface="Source Sans Pro"/>
                          <a:ea typeface="Source Sans Pro"/>
                          <a:cs typeface="Source Sans Pro"/>
                          <a:sym typeface="Source Sans Pro"/>
                        </a:rPr>
                        <a:t>Academic Culture</a:t>
                      </a:r>
                      <a:endParaRPr sz="1600" b="1" u="none" strike="noStrike" cap="none">
                        <a:solidFill>
                          <a:srgbClr val="00B0F0"/>
                        </a:solidFill>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98800">
                <a:tc>
                  <a:txBody>
                    <a:bodyPr/>
                    <a:lstStyle/>
                    <a:p>
                      <a:pPr marL="285750" marR="0" lvl="0" indent="-285750" algn="l" rtl="0">
                        <a:lnSpc>
                          <a:spcPct val="107000"/>
                        </a:lnSpc>
                        <a:spcBef>
                          <a:spcPts val="0"/>
                        </a:spcBef>
                        <a:spcAft>
                          <a:spcPts val="0"/>
                        </a:spcAft>
                        <a:buClr>
                          <a:schemeClr val="dk1"/>
                        </a:buClr>
                        <a:buSzPts val="1400"/>
                        <a:buFont typeface="Source Sans Pro"/>
                        <a:buChar char="-"/>
                      </a:pPr>
                      <a:r>
                        <a:rPr lang="en-US" sz="1400" b="0" u="none" strike="noStrike" cap="none">
                          <a:solidFill>
                            <a:schemeClr val="dk1"/>
                          </a:solidFill>
                          <a:latin typeface="Source Sans Pro"/>
                          <a:ea typeface="Source Sans Pro"/>
                          <a:cs typeface="Source Sans Pro"/>
                          <a:sym typeface="Source Sans Pro"/>
                        </a:rPr>
                        <a:t>Join student club/associations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b="0" u="none" strike="noStrike" cap="none">
                          <a:solidFill>
                            <a:schemeClr val="dk1"/>
                          </a:solidFill>
                          <a:latin typeface="Source Sans Pro"/>
                          <a:ea typeface="Source Sans Pro"/>
                          <a:cs typeface="Source Sans Pro"/>
                          <a:sym typeface="Source Sans Pro"/>
                        </a:rPr>
                        <a:t>Attend university social events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b="0" u="none" strike="noStrike" cap="none">
                          <a:solidFill>
                            <a:schemeClr val="dk1"/>
                          </a:solidFill>
                          <a:latin typeface="Source Sans Pro"/>
                          <a:ea typeface="Source Sans Pro"/>
                          <a:cs typeface="Source Sans Pro"/>
                          <a:sym typeface="Source Sans Pro"/>
                        </a:rPr>
                        <a:t>Instigate and engage with study groups</a:t>
                      </a:r>
                      <a:endParaRPr sz="1400" u="none" strike="noStrike" cap="none"/>
                    </a:p>
                    <a:p>
                      <a:pPr marL="285750" marR="0" lvl="0" indent="-196850" algn="l" rtl="0">
                        <a:lnSpc>
                          <a:spcPct val="107000"/>
                        </a:lnSpc>
                        <a:spcBef>
                          <a:spcPts val="800"/>
                        </a:spcBef>
                        <a:spcAft>
                          <a:spcPts val="0"/>
                        </a:spcAft>
                        <a:buClr>
                          <a:schemeClr val="dk1"/>
                        </a:buClr>
                        <a:buSzPts val="1400"/>
                        <a:buFont typeface="Source Sans Pro"/>
                        <a:buNone/>
                      </a:pPr>
                      <a:endParaRPr sz="1400" b="1" u="none" strike="noStrike" cap="none">
                        <a:solidFill>
                          <a:schemeClr val="dk1"/>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b="1" u="none" strike="noStrike" cap="none">
                        <a:solidFill>
                          <a:srgbClr val="FFC000"/>
                        </a:solidFill>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285750" marR="0" lvl="0" indent="-285750" algn="l" rtl="0">
                        <a:lnSpc>
                          <a:spcPct val="107000"/>
                        </a:lnSpc>
                        <a:spcBef>
                          <a:spcPts val="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Access University Services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2022 PSYC1102 Seminar Series - Seminar 1: Study Strategies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Flinders Horizon Award Workshops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Manage wellbeing</a:t>
                      </a:r>
                      <a:endParaRPr sz="1400" u="none" strike="noStrike" cap="none"/>
                    </a:p>
                    <a:p>
                      <a:pPr marL="285750" marR="0" lvl="0" indent="-19685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p>
                      <a:pPr marL="285750" marR="0" lvl="0" indent="-19685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p>
                      <a:pPr marL="285750" marR="0" lvl="0" indent="-19685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285750" marR="0" lvl="0" indent="-285750" algn="l" rtl="0">
                        <a:lnSpc>
                          <a:spcPct val="107000"/>
                        </a:lnSpc>
                        <a:spcBef>
                          <a:spcPts val="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2022 PSYC1102 Seminar Series - Seminar 2: Job Applications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Flinders Horizon Award Workshops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Self-discovery</a:t>
                      </a:r>
                      <a:endParaRPr sz="1400" u="none" strike="noStrike" cap="none"/>
                    </a:p>
                    <a:p>
                      <a:pPr marL="285750" marR="0" lvl="0" indent="-19685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p>
                      <a:pPr marL="285750" marR="0" lvl="0" indent="-19685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p>
                      <a:pPr marL="0" marR="0" lvl="0" indent="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p>
                      <a:pPr marL="0" marR="0" lvl="0" indent="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285750" marR="0" lvl="0" indent="-285750" algn="l" rtl="0">
                        <a:lnSpc>
                          <a:spcPct val="107000"/>
                        </a:lnSpc>
                        <a:spcBef>
                          <a:spcPts val="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Access University Services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2022 PSYC1102 Seminar Series - Seminar 1: Study Strategies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u="none" strike="noStrike" cap="none">
                          <a:latin typeface="Source Sans Pro"/>
                          <a:ea typeface="Source Sans Pro"/>
                          <a:cs typeface="Source Sans Pro"/>
                          <a:sym typeface="Source Sans Pro"/>
                        </a:rPr>
                        <a:t>Flinders Horizon Award Workshops</a:t>
                      </a:r>
                      <a:endParaRPr sz="1400" u="none" strike="noStrike" cap="none"/>
                    </a:p>
                    <a:p>
                      <a:pPr marL="285750" marR="0" lvl="0" indent="-19685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p>
                      <a:pPr marL="285750" marR="0" lvl="0" indent="-196850" algn="l" rtl="0">
                        <a:lnSpc>
                          <a:spcPct val="107000"/>
                        </a:lnSpc>
                        <a:spcBef>
                          <a:spcPts val="800"/>
                        </a:spcBef>
                        <a:spcAft>
                          <a:spcPts val="0"/>
                        </a:spcAft>
                        <a:buClr>
                          <a:schemeClr val="dk1"/>
                        </a:buClr>
                        <a:buSzPts val="1400"/>
                        <a:buFont typeface="Source Sans Pro"/>
                        <a:buNone/>
                      </a:pPr>
                      <a:endParaRPr sz="1400" u="none" strike="noStrike" cap="none">
                        <a:latin typeface="Source Sans Pro"/>
                        <a:ea typeface="Source Sans Pro"/>
                        <a:cs typeface="Source Sans Pro"/>
                        <a:sym typeface="Source Sans Pro"/>
                      </a:endParaRPr>
                    </a:p>
                    <a:p>
                      <a:pPr marL="0" marR="0" lvl="0" indent="0" algn="l" rtl="0">
                        <a:lnSpc>
                          <a:spcPct val="107000"/>
                        </a:lnSpc>
                        <a:spcBef>
                          <a:spcPts val="800"/>
                        </a:spcBef>
                        <a:spcAft>
                          <a:spcPts val="0"/>
                        </a:spcAft>
                        <a:buClr>
                          <a:srgbClr val="000000"/>
                        </a:buClr>
                        <a:buSzPts val="1400"/>
                        <a:buFont typeface="Arial"/>
                        <a:buNone/>
                      </a:pP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285750" marR="0" lvl="0" indent="-285750" algn="l" rtl="0">
                        <a:lnSpc>
                          <a:spcPct val="107000"/>
                        </a:lnSpc>
                        <a:spcBef>
                          <a:spcPts val="0"/>
                        </a:spcBef>
                        <a:spcAft>
                          <a:spcPts val="0"/>
                        </a:spcAft>
                        <a:buClr>
                          <a:schemeClr val="dk1"/>
                        </a:buClr>
                        <a:buSzPts val="1400"/>
                        <a:buFont typeface="Source Sans Pro"/>
                        <a:buChar char="-"/>
                      </a:pPr>
                      <a:r>
                        <a:rPr lang="en-US" sz="1400" b="0" u="none" strike="noStrike" cap="none">
                          <a:solidFill>
                            <a:schemeClr val="dk1"/>
                          </a:solidFill>
                          <a:latin typeface="Source Sans Pro"/>
                          <a:ea typeface="Source Sans Pro"/>
                          <a:cs typeface="Source Sans Pro"/>
                          <a:sym typeface="Source Sans Pro"/>
                        </a:rPr>
                        <a:t>Join student club/associations</a:t>
                      </a:r>
                      <a:endParaRPr sz="1400" u="none" strike="noStrike" cap="none"/>
                    </a:p>
                    <a:p>
                      <a:pPr marL="285750" marR="0" lvl="0" indent="-285750" algn="l" rtl="0">
                        <a:lnSpc>
                          <a:spcPct val="107000"/>
                        </a:lnSpc>
                        <a:spcBef>
                          <a:spcPts val="800"/>
                        </a:spcBef>
                        <a:spcAft>
                          <a:spcPts val="0"/>
                        </a:spcAft>
                        <a:buClr>
                          <a:schemeClr val="dk1"/>
                        </a:buClr>
                        <a:buSzPts val="1400"/>
                        <a:buFont typeface="Source Sans Pro"/>
                        <a:buChar char="-"/>
                      </a:pPr>
                      <a:r>
                        <a:rPr lang="en-US" sz="1400" b="0" u="none" strike="noStrike" cap="none">
                          <a:solidFill>
                            <a:schemeClr val="dk1"/>
                          </a:solidFill>
                          <a:latin typeface="Source Sans Pro"/>
                          <a:ea typeface="Source Sans Pro"/>
                          <a:cs typeface="Source Sans Pro"/>
                          <a:sym typeface="Source Sans Pro"/>
                        </a:rPr>
                        <a:t>Attend university social events</a:t>
                      </a:r>
                      <a:endParaRPr sz="1400" u="none" strike="noStrike" cap="none"/>
                    </a:p>
                    <a:p>
                      <a:pPr marL="0" marR="0" lvl="0" indent="0" algn="l" rtl="0">
                        <a:lnSpc>
                          <a:spcPct val="107000"/>
                        </a:lnSpc>
                        <a:spcBef>
                          <a:spcPts val="800"/>
                        </a:spcBef>
                        <a:spcAft>
                          <a:spcPts val="0"/>
                        </a:spcAft>
                        <a:buClr>
                          <a:srgbClr val="000000"/>
                        </a:buClr>
                        <a:buSzPts val="1400"/>
                        <a:buFont typeface="Arial"/>
                        <a:buNone/>
                      </a:pPr>
                      <a:endParaRPr sz="1400" u="none" strike="noStrike" cap="none">
                        <a:latin typeface="Source Sans Pro"/>
                        <a:ea typeface="Source Sans Pro"/>
                        <a:cs typeface="Source Sans Pro"/>
                        <a:sym typeface="Source Sans Pro"/>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Google Shape;905;p14"/>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906" name="Google Shape;906;p14"/>
          <p:cNvSpPr txBox="1">
            <a:spLocks noGrp="1"/>
          </p:cNvSpPr>
          <p:nvPr>
            <p:ph type="body" idx="1"/>
          </p:nvPr>
        </p:nvSpPr>
        <p:spPr>
          <a:xfrm>
            <a:off x="1012040" y="2600325"/>
            <a:ext cx="508396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Health and Wellbeing Services</a:t>
            </a:r>
            <a:endParaRPr/>
          </a:p>
          <a:p>
            <a:pPr marL="0" lvl="0" indent="0" algn="l" rtl="0">
              <a:lnSpc>
                <a:spcPct val="90000"/>
              </a:lnSpc>
              <a:spcBef>
                <a:spcPts val="1000"/>
              </a:spcBef>
              <a:spcAft>
                <a:spcPts val="0"/>
              </a:spcAft>
              <a:buClr>
                <a:schemeClr val="accent3"/>
              </a:buClr>
              <a:buSzPts val="2500"/>
              <a:buNone/>
            </a:pPr>
            <a:endParaRPr/>
          </a:p>
        </p:txBody>
      </p:sp>
      <p:sp>
        <p:nvSpPr>
          <p:cNvPr id="907" name="Google Shape;907;p14"/>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14</a:t>
            </a:fld>
            <a:endParaRPr/>
          </a:p>
        </p:txBody>
      </p:sp>
      <p:sp>
        <p:nvSpPr>
          <p:cNvPr id="908" name="Google Shape;908;p14"/>
          <p:cNvSpPr txBox="1">
            <a:spLocks noGrp="1"/>
          </p:cNvSpPr>
          <p:nvPr>
            <p:ph type="body" idx="2"/>
          </p:nvPr>
        </p:nvSpPr>
        <p:spPr>
          <a:xfrm>
            <a:off x="830066" y="1898650"/>
            <a:ext cx="10515599"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There is an extensive list of health and wellbeing services at Flinders University</a:t>
            </a:r>
            <a:endParaRPr/>
          </a:p>
        </p:txBody>
      </p:sp>
      <p:sp>
        <p:nvSpPr>
          <p:cNvPr id="909" name="Google Shape;909;p14"/>
          <p:cNvSpPr txBox="1">
            <a:spLocks noGrp="1"/>
          </p:cNvSpPr>
          <p:nvPr>
            <p:ph type="body" idx="4"/>
          </p:nvPr>
        </p:nvSpPr>
        <p:spPr>
          <a:xfrm>
            <a:off x="830066" y="2934975"/>
            <a:ext cx="4365625" cy="3599639"/>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400"/>
              <a:buChar char="•"/>
            </a:pPr>
            <a:r>
              <a:rPr lang="en-US" sz="1600"/>
              <a:t>Health services</a:t>
            </a:r>
            <a:endParaRPr/>
          </a:p>
          <a:p>
            <a:pPr marL="180000" lvl="0" indent="-180000" algn="l" rtl="0">
              <a:lnSpc>
                <a:spcPct val="90000"/>
              </a:lnSpc>
              <a:spcBef>
                <a:spcPts val="600"/>
              </a:spcBef>
              <a:spcAft>
                <a:spcPts val="0"/>
              </a:spcAft>
              <a:buClr>
                <a:schemeClr val="accent3"/>
              </a:buClr>
              <a:buSzPts val="1400"/>
              <a:buChar char="•"/>
            </a:pPr>
            <a:r>
              <a:rPr lang="en-US" sz="1600" b="1"/>
              <a:t>Counseling</a:t>
            </a:r>
            <a:endParaRPr/>
          </a:p>
          <a:p>
            <a:pPr marL="180000" lvl="0" indent="-180000" algn="l" rtl="0">
              <a:lnSpc>
                <a:spcPct val="90000"/>
              </a:lnSpc>
              <a:spcBef>
                <a:spcPts val="600"/>
              </a:spcBef>
              <a:spcAft>
                <a:spcPts val="0"/>
              </a:spcAft>
              <a:buClr>
                <a:schemeClr val="accent3"/>
              </a:buClr>
              <a:buSzPts val="1400"/>
              <a:buChar char="•"/>
            </a:pPr>
            <a:r>
              <a:rPr lang="en-US" sz="1600"/>
              <a:t>Disability support</a:t>
            </a:r>
            <a:endParaRPr/>
          </a:p>
          <a:p>
            <a:pPr marL="180000" lvl="0" indent="-180000" algn="l" rtl="0">
              <a:lnSpc>
                <a:spcPct val="90000"/>
              </a:lnSpc>
              <a:spcBef>
                <a:spcPts val="600"/>
              </a:spcBef>
              <a:spcAft>
                <a:spcPts val="0"/>
              </a:spcAft>
              <a:buClr>
                <a:schemeClr val="accent3"/>
              </a:buClr>
              <a:buSzPts val="1400"/>
              <a:buChar char="•"/>
            </a:pPr>
            <a:r>
              <a:rPr lang="en-US" sz="1600" b="1"/>
              <a:t>Mindful yoga</a:t>
            </a:r>
            <a:endParaRPr/>
          </a:p>
          <a:p>
            <a:pPr marL="180000" lvl="0" indent="-180000" algn="l" rtl="0">
              <a:lnSpc>
                <a:spcPct val="90000"/>
              </a:lnSpc>
              <a:spcBef>
                <a:spcPts val="600"/>
              </a:spcBef>
              <a:spcAft>
                <a:spcPts val="0"/>
              </a:spcAft>
              <a:buClr>
                <a:schemeClr val="accent3"/>
              </a:buClr>
              <a:buSzPts val="1400"/>
              <a:buChar char="•"/>
            </a:pPr>
            <a:r>
              <a:rPr lang="en-US" sz="1600" b="1"/>
              <a:t>Meditation</a:t>
            </a:r>
            <a:endParaRPr/>
          </a:p>
          <a:p>
            <a:pPr marL="180000" lvl="0" indent="-180000" algn="l" rtl="0">
              <a:lnSpc>
                <a:spcPct val="90000"/>
              </a:lnSpc>
              <a:spcBef>
                <a:spcPts val="600"/>
              </a:spcBef>
              <a:spcAft>
                <a:spcPts val="0"/>
              </a:spcAft>
              <a:buClr>
                <a:schemeClr val="accent3"/>
              </a:buClr>
              <a:buSzPts val="1400"/>
              <a:buChar char="•"/>
            </a:pPr>
            <a:r>
              <a:rPr lang="en-US" sz="1600"/>
              <a:t>Prayer rooms</a:t>
            </a:r>
            <a:endParaRPr/>
          </a:p>
          <a:p>
            <a:pPr marL="180000" lvl="0" indent="-180000" algn="l" rtl="0">
              <a:lnSpc>
                <a:spcPct val="90000"/>
              </a:lnSpc>
              <a:spcBef>
                <a:spcPts val="600"/>
              </a:spcBef>
              <a:spcAft>
                <a:spcPts val="0"/>
              </a:spcAft>
              <a:buClr>
                <a:schemeClr val="accent3"/>
              </a:buClr>
              <a:buSzPts val="1400"/>
              <a:buChar char="•"/>
            </a:pPr>
            <a:r>
              <a:rPr lang="en-US" sz="1600"/>
              <a:t>Oasis Online</a:t>
            </a:r>
            <a:endParaRPr/>
          </a:p>
          <a:p>
            <a:pPr marL="180000" lvl="0" indent="-180000" algn="l" rtl="0">
              <a:lnSpc>
                <a:spcPct val="90000"/>
              </a:lnSpc>
              <a:spcBef>
                <a:spcPts val="600"/>
              </a:spcBef>
              <a:spcAft>
                <a:spcPts val="0"/>
              </a:spcAft>
              <a:buClr>
                <a:schemeClr val="accent3"/>
              </a:buClr>
              <a:buSzPts val="1400"/>
              <a:buChar char="•"/>
            </a:pPr>
            <a:r>
              <a:rPr lang="en-US" sz="1600"/>
              <a:t>Ally Network</a:t>
            </a:r>
            <a:endParaRPr/>
          </a:p>
          <a:p>
            <a:pPr marL="180000" lvl="0" indent="-180000" algn="l" rtl="0">
              <a:lnSpc>
                <a:spcPct val="90000"/>
              </a:lnSpc>
              <a:spcBef>
                <a:spcPts val="600"/>
              </a:spcBef>
              <a:spcAft>
                <a:spcPts val="0"/>
              </a:spcAft>
              <a:buClr>
                <a:schemeClr val="accent3"/>
              </a:buClr>
              <a:buSzPts val="1400"/>
              <a:buChar char="•"/>
            </a:pPr>
            <a:r>
              <a:rPr lang="en-US" sz="1600"/>
              <a:t>Equal opportunity advisors</a:t>
            </a:r>
            <a:endParaRPr/>
          </a:p>
          <a:p>
            <a:pPr marL="180000" lvl="0" indent="-180000" algn="l" rtl="0">
              <a:lnSpc>
                <a:spcPct val="90000"/>
              </a:lnSpc>
              <a:spcBef>
                <a:spcPts val="600"/>
              </a:spcBef>
              <a:spcAft>
                <a:spcPts val="0"/>
              </a:spcAft>
              <a:buClr>
                <a:schemeClr val="accent3"/>
              </a:buClr>
              <a:buSzPts val="1400"/>
              <a:buChar char="•"/>
            </a:pPr>
            <a:r>
              <a:rPr lang="en-US" sz="1600"/>
              <a:t>Sports and fitness</a:t>
            </a:r>
            <a:endParaRPr/>
          </a:p>
          <a:p>
            <a:pPr marL="180000" lvl="0" indent="-180000" algn="l" rtl="0">
              <a:lnSpc>
                <a:spcPct val="90000"/>
              </a:lnSpc>
              <a:spcBef>
                <a:spcPts val="600"/>
              </a:spcBef>
              <a:spcAft>
                <a:spcPts val="0"/>
              </a:spcAft>
              <a:buClr>
                <a:schemeClr val="accent3"/>
              </a:buClr>
              <a:buSzPts val="1400"/>
              <a:buChar char="•"/>
            </a:pPr>
            <a:r>
              <a:rPr lang="en-US" sz="1600"/>
              <a:t>Conversation groups</a:t>
            </a:r>
            <a:endParaRPr/>
          </a:p>
          <a:p>
            <a:pPr marL="180000" lvl="0" indent="-91100" algn="l" rtl="0">
              <a:lnSpc>
                <a:spcPct val="90000"/>
              </a:lnSpc>
              <a:spcBef>
                <a:spcPts val="600"/>
              </a:spcBef>
              <a:spcAft>
                <a:spcPts val="0"/>
              </a:spcAft>
              <a:buClr>
                <a:schemeClr val="accent3"/>
              </a:buClr>
              <a:buSzPts val="1400"/>
              <a:buNone/>
            </a:pPr>
            <a:endParaRPr sz="1600"/>
          </a:p>
          <a:p>
            <a:pPr marL="0" marR="0" lvl="0" indent="0" algn="l" rtl="0">
              <a:lnSpc>
                <a:spcPct val="90000"/>
              </a:lnSpc>
              <a:spcBef>
                <a:spcPts val="600"/>
              </a:spcBef>
              <a:spcAft>
                <a:spcPts val="0"/>
              </a:spcAft>
              <a:buClr>
                <a:srgbClr val="5D739A"/>
              </a:buClr>
              <a:buSzPts val="1400"/>
              <a:buNone/>
            </a:pPr>
            <a:endParaRPr b="0" i="0" u="none" strike="noStrike" cap="none">
              <a:solidFill>
                <a:srgbClr val="6383BB"/>
              </a:solidFill>
              <a:latin typeface="Source Sans Pro"/>
              <a:ea typeface="Source Sans Pro"/>
              <a:cs typeface="Source Sans Pro"/>
              <a:sym typeface="Source Sans Pro"/>
            </a:endParaRPr>
          </a:p>
          <a:p>
            <a:pPr marL="180000" lvl="0" indent="-91100" algn="l" rtl="0">
              <a:lnSpc>
                <a:spcPct val="90000"/>
              </a:lnSpc>
              <a:spcBef>
                <a:spcPts val="600"/>
              </a:spcBef>
              <a:spcAft>
                <a:spcPts val="0"/>
              </a:spcAft>
              <a:buClr>
                <a:schemeClr val="accent3"/>
              </a:buClr>
              <a:buSzPts val="1400"/>
              <a:buNone/>
            </a:pPr>
            <a:endParaRPr/>
          </a:p>
        </p:txBody>
      </p:sp>
      <p:sp>
        <p:nvSpPr>
          <p:cNvPr id="910" name="Google Shape;910;p14"/>
          <p:cNvSpPr txBox="1"/>
          <p:nvPr/>
        </p:nvSpPr>
        <p:spPr>
          <a:xfrm>
            <a:off x="5992738" y="2934976"/>
            <a:ext cx="5369195" cy="3923024"/>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Oasis Community and Wellbeing Centre</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1" i="0" u="none" strike="noStrike" cap="none">
                <a:solidFill>
                  <a:srgbClr val="5578B6"/>
                </a:solidFill>
                <a:latin typeface="Source Sans Pro"/>
                <a:ea typeface="Source Sans Pro"/>
                <a:cs typeface="Source Sans Pro"/>
                <a:sym typeface="Source Sans Pro"/>
              </a:rPr>
              <a:t>Good Vibes Experiment</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1" i="0" u="none" strike="noStrike" cap="none">
                <a:solidFill>
                  <a:srgbClr val="5578B6"/>
                </a:solidFill>
                <a:latin typeface="Source Sans Pro"/>
                <a:ea typeface="Source Sans Pro"/>
                <a:cs typeface="Source Sans Pro"/>
                <a:sym typeface="Source Sans Pro"/>
              </a:rPr>
              <a:t>Learn about mental fitness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Self-help library</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Free legal advice</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1" i="0" u="none" strike="noStrike" cap="none">
                <a:solidFill>
                  <a:srgbClr val="5578B6"/>
                </a:solidFill>
                <a:latin typeface="Source Sans Pro"/>
                <a:ea typeface="Source Sans Pro"/>
                <a:cs typeface="Source Sans Pro"/>
                <a:sym typeface="Source Sans Pro"/>
              </a:rPr>
              <a:t>Be Well Plan</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Chill and connect with chaplains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Flinders community market</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1" i="0" u="none" strike="noStrike" cap="none">
                <a:solidFill>
                  <a:srgbClr val="5578B6"/>
                </a:solidFill>
                <a:latin typeface="Source Sans Pro"/>
                <a:ea typeface="Source Sans Pro"/>
                <a:cs typeface="Source Sans Pro"/>
                <a:sym typeface="Source Sans Pro"/>
              </a:rPr>
              <a:t>Wellbeing Ambassador Program</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Student Health and Wellbeing blog</a:t>
            </a:r>
            <a:endParaRPr sz="1400" b="0" i="0" u="none" strike="noStrike" cap="none">
              <a:solidFill>
                <a:srgbClr val="000000"/>
              </a:solidFill>
              <a:latin typeface="Arial"/>
              <a:ea typeface="Arial"/>
              <a:cs typeface="Arial"/>
              <a:sym typeface="Arial"/>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
        <p:nvSpPr>
          <p:cNvPr id="911" name="Google Shape;911;p14"/>
          <p:cNvSpPr txBox="1">
            <a:spLocks noGrp="1"/>
          </p:cNvSpPr>
          <p:nvPr>
            <p:ph type="ftr" idx="11"/>
          </p:nvPr>
        </p:nvSpPr>
        <p:spPr>
          <a:xfrm>
            <a:off x="1012040" y="6181944"/>
            <a:ext cx="10720613" cy="41837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sz="1600" b="1">
              <a:solidFill>
                <a:schemeClr val="accent2"/>
              </a:solidFill>
            </a:endParaRPr>
          </a:p>
          <a:p>
            <a:pPr marL="0" lvl="0" indent="0" algn="l" rtl="0">
              <a:lnSpc>
                <a:spcPct val="100000"/>
              </a:lnSpc>
              <a:spcBef>
                <a:spcPts val="0"/>
              </a:spcBef>
              <a:spcAft>
                <a:spcPts val="0"/>
              </a:spcAft>
              <a:buSzPts val="1400"/>
              <a:buNone/>
            </a:pPr>
            <a:endParaRPr sz="1600" b="1">
              <a:solidFill>
                <a:schemeClr val="accent2"/>
              </a:solidFill>
            </a:endParaRPr>
          </a:p>
          <a:p>
            <a:pPr marL="0" lvl="0" indent="0" algn="l" rtl="0">
              <a:lnSpc>
                <a:spcPct val="100000"/>
              </a:lnSpc>
              <a:spcBef>
                <a:spcPts val="0"/>
              </a:spcBef>
              <a:spcAft>
                <a:spcPts val="0"/>
              </a:spcAft>
              <a:buSzPts val="1400"/>
              <a:buNone/>
            </a:pPr>
            <a:endParaRPr sz="1600" b="1">
              <a:solidFill>
                <a:schemeClr val="accent2"/>
              </a:solidFill>
            </a:endParaRPr>
          </a:p>
          <a:p>
            <a:pPr marL="0" lvl="0" indent="0" algn="l" rtl="0">
              <a:lnSpc>
                <a:spcPct val="100000"/>
              </a:lnSpc>
              <a:spcBef>
                <a:spcPts val="0"/>
              </a:spcBef>
              <a:spcAft>
                <a:spcPts val="0"/>
              </a:spcAft>
              <a:buSzPts val="1400"/>
              <a:buNone/>
            </a:pPr>
            <a:endParaRPr sz="1600" b="1">
              <a:solidFill>
                <a:schemeClr val="accent2"/>
              </a:solidFill>
            </a:endParaRPr>
          </a:p>
          <a:p>
            <a:pPr marL="0" lvl="0" indent="0" algn="l" rtl="0">
              <a:lnSpc>
                <a:spcPct val="100000"/>
              </a:lnSpc>
              <a:spcBef>
                <a:spcPts val="0"/>
              </a:spcBef>
              <a:spcAft>
                <a:spcPts val="0"/>
              </a:spcAft>
              <a:buSzPts val="1400"/>
              <a:buNone/>
            </a:pPr>
            <a:r>
              <a:rPr lang="en-US" sz="1600" b="1">
                <a:solidFill>
                  <a:schemeClr val="accent2"/>
                </a:solidFill>
              </a:rPr>
              <a:t>Link: </a:t>
            </a:r>
            <a:r>
              <a:rPr lang="en-US" sz="1600" u="sng">
                <a:solidFill>
                  <a:schemeClr val="accent2"/>
                </a:solidFill>
                <a:hlinkClick r:id="rId4">
                  <a:extLst>
                    <a:ext uri="{A12FA001-AC4F-418D-AE19-62706E023703}">
                      <ahyp:hlinkClr xmlns:ahyp="http://schemas.microsoft.com/office/drawing/2018/hyperlinkcolor" val="tx"/>
                    </a:ext>
                  </a:extLst>
                </a:hlinkClick>
              </a:rPr>
              <a:t>https://students.flinders.edu.au/support</a:t>
            </a:r>
            <a:endParaRPr sz="1600">
              <a:solidFill>
                <a:schemeClr val="accent2"/>
              </a:solidFill>
            </a:endParaRPr>
          </a:p>
          <a:p>
            <a:pPr marL="0" lvl="0" indent="0" algn="l" rtl="0">
              <a:lnSpc>
                <a:spcPct val="100000"/>
              </a:lnSpc>
              <a:spcBef>
                <a:spcPts val="0"/>
              </a:spcBef>
              <a:spcAft>
                <a:spcPts val="0"/>
              </a:spcAft>
              <a:buSzPts val="1400"/>
              <a:buNone/>
            </a:pPr>
            <a:endParaRPr sz="3600"/>
          </a:p>
          <a:p>
            <a:pPr marL="0" lvl="0" indent="0" algn="l" rtl="0">
              <a:lnSpc>
                <a:spcPct val="100000"/>
              </a:lnSpc>
              <a:spcBef>
                <a:spcPts val="0"/>
              </a:spcBef>
              <a:spcAft>
                <a:spcPts val="0"/>
              </a:spcAft>
              <a:buSzPts val="1400"/>
              <a:buNone/>
            </a:pPr>
            <a:endParaRPr sz="1600"/>
          </a:p>
          <a:p>
            <a:pPr marL="0" lvl="0" indent="0" algn="l" rtl="0">
              <a:lnSpc>
                <a:spcPct val="100000"/>
              </a:lnSpc>
              <a:spcBef>
                <a:spcPts val="0"/>
              </a:spcBef>
              <a:spcAft>
                <a:spcPts val="0"/>
              </a:spcAft>
              <a:buSzPts val="1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15"/>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918" name="Google Shape;918;p15"/>
          <p:cNvSpPr txBox="1">
            <a:spLocks noGrp="1"/>
          </p:cNvSpPr>
          <p:nvPr>
            <p:ph type="body" idx="1"/>
          </p:nvPr>
        </p:nvSpPr>
        <p:spPr>
          <a:xfrm>
            <a:off x="1012040" y="2600325"/>
            <a:ext cx="508396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Study and Learning Services</a:t>
            </a:r>
            <a:endParaRPr/>
          </a:p>
          <a:p>
            <a:pPr marL="0" lvl="0" indent="0" algn="l" rtl="0">
              <a:lnSpc>
                <a:spcPct val="90000"/>
              </a:lnSpc>
              <a:spcBef>
                <a:spcPts val="1000"/>
              </a:spcBef>
              <a:spcAft>
                <a:spcPts val="0"/>
              </a:spcAft>
              <a:buClr>
                <a:schemeClr val="accent3"/>
              </a:buClr>
              <a:buSzPts val="2500"/>
              <a:buNone/>
            </a:pPr>
            <a:endParaRPr/>
          </a:p>
        </p:txBody>
      </p:sp>
      <p:sp>
        <p:nvSpPr>
          <p:cNvPr id="919" name="Google Shape;919;p15"/>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15</a:t>
            </a:fld>
            <a:endParaRPr/>
          </a:p>
        </p:txBody>
      </p:sp>
      <p:sp>
        <p:nvSpPr>
          <p:cNvPr id="920" name="Google Shape;920;p15"/>
          <p:cNvSpPr txBox="1">
            <a:spLocks noGrp="1"/>
          </p:cNvSpPr>
          <p:nvPr>
            <p:ph type="body" idx="2"/>
          </p:nvPr>
        </p:nvSpPr>
        <p:spPr>
          <a:xfrm>
            <a:off x="830066" y="1898651"/>
            <a:ext cx="10515599" cy="4439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There is an extensive list of study and learning, and financial support and assistance services at Flinders University</a:t>
            </a:r>
            <a:endParaRPr/>
          </a:p>
        </p:txBody>
      </p:sp>
      <p:sp>
        <p:nvSpPr>
          <p:cNvPr id="921" name="Google Shape;921;p15"/>
          <p:cNvSpPr txBox="1">
            <a:spLocks noGrp="1"/>
          </p:cNvSpPr>
          <p:nvPr>
            <p:ph type="body" idx="4"/>
          </p:nvPr>
        </p:nvSpPr>
        <p:spPr>
          <a:xfrm>
            <a:off x="830066" y="2934975"/>
            <a:ext cx="4365625" cy="3599639"/>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400"/>
              <a:buChar char="•"/>
            </a:pPr>
            <a:r>
              <a:rPr lang="en-US" sz="1600"/>
              <a:t>Study support</a:t>
            </a:r>
            <a:endParaRPr/>
          </a:p>
          <a:p>
            <a:pPr marL="180000" lvl="0" indent="-180000" algn="l" rtl="0">
              <a:lnSpc>
                <a:spcPct val="90000"/>
              </a:lnSpc>
              <a:spcBef>
                <a:spcPts val="600"/>
              </a:spcBef>
              <a:spcAft>
                <a:spcPts val="0"/>
              </a:spcAft>
              <a:buClr>
                <a:schemeClr val="accent3"/>
              </a:buClr>
              <a:buSzPts val="1400"/>
              <a:buChar char="•"/>
            </a:pPr>
            <a:r>
              <a:rPr lang="en-US" sz="1600"/>
              <a:t>Academic advocacy</a:t>
            </a:r>
            <a:endParaRPr/>
          </a:p>
          <a:p>
            <a:pPr marL="180000" lvl="0" indent="-180000" algn="l" rtl="0">
              <a:lnSpc>
                <a:spcPct val="90000"/>
              </a:lnSpc>
              <a:spcBef>
                <a:spcPts val="600"/>
              </a:spcBef>
              <a:spcAft>
                <a:spcPts val="0"/>
              </a:spcAft>
              <a:buClr>
                <a:schemeClr val="accent3"/>
              </a:buClr>
              <a:buSzPts val="1400"/>
              <a:buChar char="•"/>
            </a:pPr>
            <a:r>
              <a:rPr lang="en-US" sz="1600"/>
              <a:t>Studiosity</a:t>
            </a:r>
            <a:endParaRPr sz="1600"/>
          </a:p>
          <a:p>
            <a:pPr marL="180000" lvl="0" indent="-180000" algn="l" rtl="0">
              <a:lnSpc>
                <a:spcPct val="90000"/>
              </a:lnSpc>
              <a:spcBef>
                <a:spcPts val="600"/>
              </a:spcBef>
              <a:spcAft>
                <a:spcPts val="0"/>
              </a:spcAft>
              <a:buClr>
                <a:schemeClr val="accent3"/>
              </a:buClr>
              <a:buSzPts val="1400"/>
              <a:buChar char="•"/>
            </a:pPr>
            <a:r>
              <a:rPr lang="en-US" sz="1600"/>
              <a:t>Mindfulness for Academic Success</a:t>
            </a:r>
            <a:endParaRPr/>
          </a:p>
          <a:p>
            <a:pPr marL="180000" lvl="0" indent="-180000" algn="l" rtl="0">
              <a:lnSpc>
                <a:spcPct val="90000"/>
              </a:lnSpc>
              <a:spcBef>
                <a:spcPts val="600"/>
              </a:spcBef>
              <a:spcAft>
                <a:spcPts val="0"/>
              </a:spcAft>
              <a:buClr>
                <a:schemeClr val="accent3"/>
              </a:buClr>
              <a:buSzPts val="1400"/>
              <a:buChar char="•"/>
            </a:pPr>
            <a:r>
              <a:rPr lang="en-US" sz="1600"/>
              <a:t>Library</a:t>
            </a:r>
            <a:endParaRPr/>
          </a:p>
          <a:p>
            <a:pPr marL="180000" lvl="0" indent="-180000" algn="l" rtl="0">
              <a:lnSpc>
                <a:spcPct val="90000"/>
              </a:lnSpc>
              <a:spcBef>
                <a:spcPts val="600"/>
              </a:spcBef>
              <a:spcAft>
                <a:spcPts val="0"/>
              </a:spcAft>
              <a:buClr>
                <a:schemeClr val="accent3"/>
              </a:buClr>
              <a:buSzPts val="1400"/>
              <a:buChar char="•"/>
            </a:pPr>
            <a:r>
              <a:rPr lang="en-US" sz="1600"/>
              <a:t>Book a librarian</a:t>
            </a:r>
            <a:endParaRPr/>
          </a:p>
          <a:p>
            <a:pPr marL="180000" lvl="0" indent="-180000" algn="l" rtl="0">
              <a:lnSpc>
                <a:spcPct val="90000"/>
              </a:lnSpc>
              <a:spcBef>
                <a:spcPts val="600"/>
              </a:spcBef>
              <a:spcAft>
                <a:spcPts val="0"/>
              </a:spcAft>
              <a:buClr>
                <a:schemeClr val="accent3"/>
              </a:buClr>
              <a:buSzPts val="1400"/>
              <a:buChar char="•"/>
            </a:pPr>
            <a:r>
              <a:rPr lang="en-US" sz="1600"/>
              <a:t>FLO help</a:t>
            </a:r>
            <a:endParaRPr/>
          </a:p>
          <a:p>
            <a:pPr marL="180000" lvl="0" indent="-180000" algn="l" rtl="0">
              <a:lnSpc>
                <a:spcPct val="90000"/>
              </a:lnSpc>
              <a:spcBef>
                <a:spcPts val="600"/>
              </a:spcBef>
              <a:spcAft>
                <a:spcPts val="0"/>
              </a:spcAft>
              <a:buClr>
                <a:schemeClr val="accent3"/>
              </a:buClr>
              <a:buSzPts val="1400"/>
              <a:buChar char="•"/>
            </a:pPr>
            <a:r>
              <a:rPr lang="en-US" sz="1600"/>
              <a:t>Learning Lounge</a:t>
            </a:r>
            <a:endParaRPr/>
          </a:p>
          <a:p>
            <a:pPr marL="180000" lvl="0" indent="-180000" algn="l" rtl="0">
              <a:lnSpc>
                <a:spcPct val="90000"/>
              </a:lnSpc>
              <a:spcBef>
                <a:spcPts val="600"/>
              </a:spcBef>
              <a:spcAft>
                <a:spcPts val="0"/>
              </a:spcAft>
              <a:buClr>
                <a:schemeClr val="accent3"/>
              </a:buClr>
              <a:buSzPts val="1400"/>
              <a:buChar char="•"/>
            </a:pPr>
            <a:r>
              <a:rPr lang="en-US" sz="1600"/>
              <a:t>Online study guides</a:t>
            </a:r>
            <a:endParaRPr/>
          </a:p>
          <a:p>
            <a:pPr marL="180000" lvl="0" indent="-180000" algn="l" rtl="0">
              <a:lnSpc>
                <a:spcPct val="90000"/>
              </a:lnSpc>
              <a:spcBef>
                <a:spcPts val="600"/>
              </a:spcBef>
              <a:spcAft>
                <a:spcPts val="0"/>
              </a:spcAft>
              <a:buClr>
                <a:schemeClr val="accent3"/>
              </a:buClr>
              <a:buSzPts val="1400"/>
              <a:buChar char="•"/>
            </a:pPr>
            <a:r>
              <a:rPr lang="en-US" sz="1600"/>
              <a:t>Student representation</a:t>
            </a:r>
            <a:endParaRPr/>
          </a:p>
          <a:p>
            <a:pPr marL="180000" lvl="0" indent="-180000" algn="l" rtl="0">
              <a:lnSpc>
                <a:spcPct val="90000"/>
              </a:lnSpc>
              <a:spcBef>
                <a:spcPts val="600"/>
              </a:spcBef>
              <a:spcAft>
                <a:spcPts val="0"/>
              </a:spcAft>
              <a:buClr>
                <a:schemeClr val="accent3"/>
              </a:buClr>
              <a:buSzPts val="1400"/>
              <a:buChar char="•"/>
            </a:pPr>
            <a:r>
              <a:rPr lang="en-US" sz="1600"/>
              <a:t>Studyology</a:t>
            </a:r>
            <a:endParaRPr sz="1600"/>
          </a:p>
          <a:p>
            <a:pPr marL="180000" lvl="0" indent="-91100" algn="l" rtl="0">
              <a:lnSpc>
                <a:spcPct val="90000"/>
              </a:lnSpc>
              <a:spcBef>
                <a:spcPts val="600"/>
              </a:spcBef>
              <a:spcAft>
                <a:spcPts val="0"/>
              </a:spcAft>
              <a:buClr>
                <a:schemeClr val="accent3"/>
              </a:buClr>
              <a:buSzPts val="1400"/>
              <a:buNone/>
            </a:pPr>
            <a:endParaRPr sz="1600"/>
          </a:p>
          <a:p>
            <a:pPr marL="0" marR="0" lvl="0" indent="0" algn="l" rtl="0">
              <a:lnSpc>
                <a:spcPct val="90000"/>
              </a:lnSpc>
              <a:spcBef>
                <a:spcPts val="600"/>
              </a:spcBef>
              <a:spcAft>
                <a:spcPts val="0"/>
              </a:spcAft>
              <a:buClr>
                <a:srgbClr val="5D739A"/>
              </a:buClr>
              <a:buSzPts val="1400"/>
              <a:buNone/>
            </a:pPr>
            <a:endParaRPr b="0" i="0" u="none" strike="noStrike" cap="none">
              <a:solidFill>
                <a:srgbClr val="6383BB"/>
              </a:solidFill>
              <a:latin typeface="Source Sans Pro"/>
              <a:ea typeface="Source Sans Pro"/>
              <a:cs typeface="Source Sans Pro"/>
              <a:sym typeface="Source Sans Pro"/>
            </a:endParaRPr>
          </a:p>
          <a:p>
            <a:pPr marL="180000" lvl="0" indent="-91100" algn="l" rtl="0">
              <a:lnSpc>
                <a:spcPct val="90000"/>
              </a:lnSpc>
              <a:spcBef>
                <a:spcPts val="600"/>
              </a:spcBef>
              <a:spcAft>
                <a:spcPts val="0"/>
              </a:spcAft>
              <a:buClr>
                <a:schemeClr val="accent3"/>
              </a:buClr>
              <a:buSzPts val="1400"/>
              <a:buNone/>
            </a:pPr>
            <a:endParaRPr/>
          </a:p>
        </p:txBody>
      </p:sp>
      <p:sp>
        <p:nvSpPr>
          <p:cNvPr id="922" name="Google Shape;922;p15"/>
          <p:cNvSpPr txBox="1"/>
          <p:nvPr/>
        </p:nvSpPr>
        <p:spPr>
          <a:xfrm>
            <a:off x="5992738" y="2934976"/>
            <a:ext cx="5369195" cy="3923024"/>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Scholarships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Financial advocacy</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Assistance with tax returns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Interest free loans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Emergency financial assistance</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FUSA development grants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International student support package</a:t>
            </a:r>
            <a:endParaRPr sz="1400" b="0" i="0" u="none" strike="noStrike" cap="none">
              <a:solidFill>
                <a:srgbClr val="000000"/>
              </a:solidFill>
              <a:latin typeface="Arial"/>
              <a:ea typeface="Arial"/>
              <a:cs typeface="Arial"/>
              <a:sym typeface="Arial"/>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
        <p:nvSpPr>
          <p:cNvPr id="923" name="Google Shape;923;p15"/>
          <p:cNvSpPr txBox="1">
            <a:spLocks noGrp="1"/>
          </p:cNvSpPr>
          <p:nvPr>
            <p:ph type="ftr" idx="11"/>
          </p:nvPr>
        </p:nvSpPr>
        <p:spPr>
          <a:xfrm>
            <a:off x="1012040" y="6181944"/>
            <a:ext cx="10720613" cy="418371"/>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SzPts val="1400"/>
              <a:buNone/>
            </a:pPr>
            <a:endParaRPr sz="1600" b="1">
              <a:solidFill>
                <a:schemeClr val="accent2"/>
              </a:solidFill>
            </a:endParaRPr>
          </a:p>
          <a:p>
            <a:pPr marL="0" lvl="0" indent="0" algn="l" rtl="0">
              <a:lnSpc>
                <a:spcPct val="100000"/>
              </a:lnSpc>
              <a:spcBef>
                <a:spcPts val="0"/>
              </a:spcBef>
              <a:spcAft>
                <a:spcPts val="0"/>
              </a:spcAft>
              <a:buSzPts val="1400"/>
              <a:buNone/>
            </a:pPr>
            <a:endParaRPr sz="1600" b="1">
              <a:solidFill>
                <a:schemeClr val="accent2"/>
              </a:solidFill>
            </a:endParaRPr>
          </a:p>
          <a:p>
            <a:pPr marL="0" lvl="0" indent="0" algn="l" rtl="0">
              <a:lnSpc>
                <a:spcPct val="100000"/>
              </a:lnSpc>
              <a:spcBef>
                <a:spcPts val="0"/>
              </a:spcBef>
              <a:spcAft>
                <a:spcPts val="0"/>
              </a:spcAft>
              <a:buSzPts val="1400"/>
              <a:buNone/>
            </a:pPr>
            <a:endParaRPr sz="1600" b="1">
              <a:solidFill>
                <a:schemeClr val="accent2"/>
              </a:solidFill>
            </a:endParaRPr>
          </a:p>
          <a:p>
            <a:pPr marL="0" lvl="0" indent="0" algn="l" rtl="0">
              <a:lnSpc>
                <a:spcPct val="100000"/>
              </a:lnSpc>
              <a:spcBef>
                <a:spcPts val="0"/>
              </a:spcBef>
              <a:spcAft>
                <a:spcPts val="0"/>
              </a:spcAft>
              <a:buSzPts val="1400"/>
              <a:buNone/>
            </a:pPr>
            <a:endParaRPr sz="1600" b="1">
              <a:solidFill>
                <a:schemeClr val="accent2"/>
              </a:solidFill>
            </a:endParaRPr>
          </a:p>
          <a:p>
            <a:pPr marL="0" lvl="0" indent="0" algn="l" rtl="0">
              <a:lnSpc>
                <a:spcPct val="100000"/>
              </a:lnSpc>
              <a:spcBef>
                <a:spcPts val="0"/>
              </a:spcBef>
              <a:spcAft>
                <a:spcPts val="0"/>
              </a:spcAft>
              <a:buSzPts val="1400"/>
              <a:buNone/>
            </a:pPr>
            <a:r>
              <a:rPr lang="en-US" sz="1600" b="1">
                <a:solidFill>
                  <a:schemeClr val="accent2"/>
                </a:solidFill>
              </a:rPr>
              <a:t>Link: </a:t>
            </a:r>
            <a:r>
              <a:rPr lang="en-US" sz="1600" b="1" u="sng">
                <a:solidFill>
                  <a:schemeClr val="accent2"/>
                </a:solidFill>
                <a:hlinkClick r:id="rId4">
                  <a:extLst>
                    <a:ext uri="{A12FA001-AC4F-418D-AE19-62706E023703}">
                      <ahyp:hlinkClr xmlns:ahyp="http://schemas.microsoft.com/office/drawing/2018/hyperlinkcolor" val="tx"/>
                    </a:ext>
                  </a:extLst>
                </a:hlinkClick>
              </a:rPr>
              <a:t>https://students.flinders.edu.au/support</a:t>
            </a:r>
            <a:endParaRPr sz="1600" b="1">
              <a:solidFill>
                <a:schemeClr val="accent2"/>
              </a:solidFill>
            </a:endParaRPr>
          </a:p>
          <a:p>
            <a:pPr marL="0" lvl="0" indent="0" algn="l" rtl="0">
              <a:lnSpc>
                <a:spcPct val="100000"/>
              </a:lnSpc>
              <a:spcBef>
                <a:spcPts val="0"/>
              </a:spcBef>
              <a:spcAft>
                <a:spcPts val="0"/>
              </a:spcAft>
              <a:buSzPts val="1400"/>
              <a:buNone/>
            </a:pPr>
            <a:endParaRPr sz="3600"/>
          </a:p>
          <a:p>
            <a:pPr marL="0" lvl="0" indent="0" algn="l" rtl="0">
              <a:lnSpc>
                <a:spcPct val="100000"/>
              </a:lnSpc>
              <a:spcBef>
                <a:spcPts val="0"/>
              </a:spcBef>
              <a:spcAft>
                <a:spcPts val="0"/>
              </a:spcAft>
              <a:buSzPts val="1400"/>
              <a:buNone/>
            </a:pPr>
            <a:endParaRPr sz="1600"/>
          </a:p>
          <a:p>
            <a:pPr marL="0" lvl="0" indent="0" algn="l" rtl="0">
              <a:lnSpc>
                <a:spcPct val="100000"/>
              </a:lnSpc>
              <a:spcBef>
                <a:spcPts val="0"/>
              </a:spcBef>
              <a:spcAft>
                <a:spcPts val="0"/>
              </a:spcAft>
              <a:buSzPts val="1400"/>
              <a:buNone/>
            </a:pPr>
            <a:endParaRPr/>
          </a:p>
        </p:txBody>
      </p:sp>
      <p:sp>
        <p:nvSpPr>
          <p:cNvPr id="924" name="Google Shape;924;p15"/>
          <p:cNvSpPr txBox="1">
            <a:spLocks noGrp="1"/>
          </p:cNvSpPr>
          <p:nvPr>
            <p:ph type="body" idx="3"/>
          </p:nvPr>
        </p:nvSpPr>
        <p:spPr>
          <a:xfrm>
            <a:off x="6174714" y="2600325"/>
            <a:ext cx="4723055"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Financial Support and Assistance</a:t>
            </a:r>
            <a:endParaRPr/>
          </a:p>
          <a:p>
            <a:pPr marL="0" lvl="0" indent="0" algn="l" rtl="0">
              <a:lnSpc>
                <a:spcPct val="90000"/>
              </a:lnSpc>
              <a:spcBef>
                <a:spcPts val="1000"/>
              </a:spcBef>
              <a:spcAft>
                <a:spcPts val="0"/>
              </a:spcAft>
              <a:buClr>
                <a:schemeClr val="accent3"/>
              </a:buClr>
              <a:buSzPts val="25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Google Shape;930;p16"/>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16</a:t>
            </a:fld>
            <a:endParaRPr/>
          </a:p>
        </p:txBody>
      </p:sp>
      <p:sp>
        <p:nvSpPr>
          <p:cNvPr id="931" name="Google Shape;931;p16"/>
          <p:cNvSpPr/>
          <p:nvPr/>
        </p:nvSpPr>
        <p:spPr>
          <a:xfrm>
            <a:off x="-1646117" y="3075057"/>
            <a:ext cx="14925881" cy="707886"/>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Source Sans Pro"/>
                <a:ea typeface="Source Sans Pro"/>
                <a:cs typeface="Source Sans Pro"/>
                <a:sym typeface="Source Sans Pro"/>
              </a:rPr>
              <a:t> </a:t>
            </a:r>
            <a:endParaRPr sz="1400" b="0" i="0" u="none" strike="noStrike" cap="none">
              <a:solidFill>
                <a:srgbClr val="000000"/>
              </a:solidFill>
              <a:latin typeface="Arial"/>
              <a:ea typeface="Arial"/>
              <a:cs typeface="Arial"/>
              <a:sym typeface="Arial"/>
            </a:endParaRPr>
          </a:p>
        </p:txBody>
      </p:sp>
      <p:sp>
        <p:nvSpPr>
          <p:cNvPr id="932" name="Google Shape;932;p16"/>
          <p:cNvSpPr txBox="1">
            <a:spLocks noGrp="1"/>
          </p:cNvSpPr>
          <p:nvPr>
            <p:ph type="body" idx="1"/>
          </p:nvPr>
        </p:nvSpPr>
        <p:spPr>
          <a:xfrm>
            <a:off x="1483785" y="3782942"/>
            <a:ext cx="8666079" cy="2885487"/>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accent2"/>
              </a:buClr>
              <a:buSzPts val="2000"/>
              <a:buFont typeface="Arial"/>
              <a:buChar char="•"/>
            </a:pPr>
            <a:r>
              <a:rPr lang="en-US" sz="2000" b="0" i="0">
                <a:solidFill>
                  <a:schemeClr val="accent2"/>
                </a:solidFill>
              </a:rPr>
              <a:t>What is mindfulness?</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The benefits of mindfulness</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What does the research say?</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The Four Foundations of Mindfulness </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What these foundations achieve</a:t>
            </a:r>
            <a:endParaRPr/>
          </a:p>
          <a:p>
            <a:pPr marL="457200" lvl="1" indent="0" algn="l" rtl="0">
              <a:lnSpc>
                <a:spcPct val="90000"/>
              </a:lnSpc>
              <a:spcBef>
                <a:spcPts val="500"/>
              </a:spcBef>
              <a:spcAft>
                <a:spcPts val="0"/>
              </a:spcAft>
              <a:buClr>
                <a:schemeClr val="accent1"/>
              </a:buClr>
              <a:buSzPts val="1800"/>
              <a:buNone/>
            </a:pPr>
            <a:endParaRPr b="0" i="0">
              <a:solidFill>
                <a:schemeClr val="accent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Google Shape;938;p17"/>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What Is Mindfulness?</a:t>
            </a:r>
            <a:endParaRPr/>
          </a:p>
        </p:txBody>
      </p:sp>
      <p:sp>
        <p:nvSpPr>
          <p:cNvPr id="939" name="Google Shape;939;p17"/>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17</a:t>
            </a:fld>
            <a:endParaRPr/>
          </a:p>
        </p:txBody>
      </p:sp>
      <p:sp>
        <p:nvSpPr>
          <p:cNvPr id="940" name="Google Shape;940;p17"/>
          <p:cNvSpPr txBox="1">
            <a:spLocks noGrp="1"/>
          </p:cNvSpPr>
          <p:nvPr>
            <p:ph type="body" idx="2"/>
          </p:nvPr>
        </p:nvSpPr>
        <p:spPr>
          <a:xfrm>
            <a:off x="830067" y="1898650"/>
            <a:ext cx="8072634" cy="455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3600" b="0">
                <a:solidFill>
                  <a:srgbClr val="7691C2"/>
                </a:solidFill>
              </a:rPr>
              <a:t>“A mental state achieved by focusing one's awareness on the present moment, where one acknowledges and accepts their bodily sensations, feelings and thoughts in a non-judgmental manner”. </a:t>
            </a:r>
            <a:endParaRPr/>
          </a:p>
          <a:p>
            <a:pPr marL="0" lvl="0" indent="0" algn="l" rtl="0">
              <a:lnSpc>
                <a:spcPct val="90000"/>
              </a:lnSpc>
              <a:spcBef>
                <a:spcPts val="0"/>
              </a:spcBef>
              <a:spcAft>
                <a:spcPts val="0"/>
              </a:spcAft>
              <a:buClr>
                <a:schemeClr val="accent1"/>
              </a:buClr>
              <a:buSzPts val="1800"/>
              <a:buNone/>
            </a:pPr>
            <a:endParaRPr sz="1600" b="0">
              <a:solidFill>
                <a:srgbClr val="7691C2"/>
              </a:solidFill>
            </a:endParaRPr>
          </a:p>
          <a:p>
            <a:pPr marL="0" lvl="0" indent="0" algn="l" rtl="0">
              <a:lnSpc>
                <a:spcPct val="90000"/>
              </a:lnSpc>
              <a:spcBef>
                <a:spcPts val="0"/>
              </a:spcBef>
              <a:spcAft>
                <a:spcPts val="0"/>
              </a:spcAft>
              <a:buClr>
                <a:schemeClr val="accent1"/>
              </a:buClr>
              <a:buSzPts val="1800"/>
              <a:buNone/>
            </a:pPr>
            <a:r>
              <a:rPr lang="en-US" sz="1600" b="0">
                <a:solidFill>
                  <a:srgbClr val="7691C2"/>
                </a:solidFill>
              </a:rPr>
              <a:t>Essentially, mindfulness is awareness of what is currently happening, without being carried away by it.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45"/>
        <p:cNvGrpSpPr/>
        <p:nvPr/>
      </p:nvGrpSpPr>
      <p:grpSpPr>
        <a:xfrm>
          <a:off x="0" y="0"/>
          <a:ext cx="0" cy="0"/>
          <a:chOff x="0" y="0"/>
          <a:chExt cx="0" cy="0"/>
        </a:xfrm>
      </p:grpSpPr>
      <p:sp>
        <p:nvSpPr>
          <p:cNvPr id="946" name="Google Shape;946;p18"/>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What Is Mindfulness?</a:t>
            </a:r>
            <a:endParaRPr/>
          </a:p>
        </p:txBody>
      </p:sp>
      <p:sp>
        <p:nvSpPr>
          <p:cNvPr id="947" name="Google Shape;947;p18"/>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18</a:t>
            </a:fld>
            <a:endParaRPr/>
          </a:p>
        </p:txBody>
      </p:sp>
      <p:sp>
        <p:nvSpPr>
          <p:cNvPr id="948" name="Google Shape;948;p18"/>
          <p:cNvSpPr txBox="1">
            <a:spLocks noGrp="1"/>
          </p:cNvSpPr>
          <p:nvPr>
            <p:ph type="body" idx="2"/>
          </p:nvPr>
        </p:nvSpPr>
        <p:spPr>
          <a:xfrm>
            <a:off x="830067" y="1898650"/>
            <a:ext cx="8072634" cy="455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3600" b="0">
                <a:solidFill>
                  <a:srgbClr val="7691C2"/>
                </a:solidFill>
              </a:rPr>
              <a:t>“A mental state achieved by focusing one's </a:t>
            </a:r>
            <a:r>
              <a:rPr lang="en-US" sz="3600" b="0">
                <a:solidFill>
                  <a:srgbClr val="FF0000"/>
                </a:solidFill>
              </a:rPr>
              <a:t>awareness on the present moment</a:t>
            </a:r>
            <a:r>
              <a:rPr lang="en-US" sz="3600" b="0">
                <a:solidFill>
                  <a:srgbClr val="7691C2"/>
                </a:solidFill>
              </a:rPr>
              <a:t>, where one acknowledges and accepts their bodily sensations, feelings and thoughts in a </a:t>
            </a:r>
            <a:r>
              <a:rPr lang="en-US" sz="3600" b="0">
                <a:solidFill>
                  <a:srgbClr val="FF0000"/>
                </a:solidFill>
              </a:rPr>
              <a:t>non-judgmental manner”</a:t>
            </a:r>
            <a:r>
              <a:rPr lang="en-US" sz="3600" b="0">
                <a:solidFill>
                  <a:srgbClr val="7691C2"/>
                </a:solidFill>
              </a:rPr>
              <a:t>.</a:t>
            </a:r>
            <a:endParaRPr/>
          </a:p>
          <a:p>
            <a:pPr marL="0" lvl="0" indent="0" algn="l" rtl="0">
              <a:lnSpc>
                <a:spcPct val="90000"/>
              </a:lnSpc>
              <a:spcBef>
                <a:spcPts val="0"/>
              </a:spcBef>
              <a:spcAft>
                <a:spcPts val="0"/>
              </a:spcAft>
              <a:buClr>
                <a:schemeClr val="accent1"/>
              </a:buClr>
              <a:buSzPts val="1800"/>
              <a:buNone/>
            </a:pPr>
            <a:endParaRPr sz="1600" b="0">
              <a:solidFill>
                <a:srgbClr val="FF0000"/>
              </a:solidFill>
            </a:endParaRPr>
          </a:p>
          <a:p>
            <a:pPr marL="0" lvl="0" indent="0" algn="l" rtl="0">
              <a:lnSpc>
                <a:spcPct val="90000"/>
              </a:lnSpc>
              <a:spcBef>
                <a:spcPts val="0"/>
              </a:spcBef>
              <a:spcAft>
                <a:spcPts val="0"/>
              </a:spcAft>
              <a:buClr>
                <a:schemeClr val="accent1"/>
              </a:buClr>
              <a:buSzPts val="1800"/>
              <a:buNone/>
            </a:pPr>
            <a:r>
              <a:rPr lang="en-US" sz="1600" b="0">
                <a:solidFill>
                  <a:srgbClr val="7691C2"/>
                </a:solidFill>
              </a:rPr>
              <a:t>Essentially, mindfulness is awareness of what is currently happening, without being carried away by it.</a:t>
            </a:r>
            <a:endParaRPr/>
          </a:p>
          <a:p>
            <a:pPr marL="0" lvl="0" indent="0" algn="l" rtl="0">
              <a:lnSpc>
                <a:spcPct val="90000"/>
              </a:lnSpc>
              <a:spcBef>
                <a:spcPts val="0"/>
              </a:spcBef>
              <a:spcAft>
                <a:spcPts val="0"/>
              </a:spcAft>
              <a:buClr>
                <a:schemeClr val="accent1"/>
              </a:buClr>
              <a:buSzPts val="1800"/>
              <a:buNone/>
            </a:pPr>
            <a:endParaRPr sz="1600" b="0">
              <a:solidFill>
                <a:srgbClr val="FF0000"/>
              </a:solidFill>
            </a:endParaRPr>
          </a:p>
          <a:p>
            <a:pPr marL="0" lvl="0" indent="0" algn="l" rtl="0">
              <a:lnSpc>
                <a:spcPct val="90000"/>
              </a:lnSpc>
              <a:spcBef>
                <a:spcPts val="0"/>
              </a:spcBef>
              <a:spcAft>
                <a:spcPts val="0"/>
              </a:spcAft>
              <a:buClr>
                <a:schemeClr val="accent1"/>
              </a:buClr>
              <a:buSzPts val="1800"/>
              <a:buNone/>
            </a:pPr>
            <a:endParaRPr sz="3600" b="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53"/>
        <p:cNvGrpSpPr/>
        <p:nvPr/>
      </p:nvGrpSpPr>
      <p:grpSpPr>
        <a:xfrm>
          <a:off x="0" y="0"/>
          <a:ext cx="0" cy="0"/>
          <a:chOff x="0" y="0"/>
          <a:chExt cx="0" cy="0"/>
        </a:xfrm>
      </p:grpSpPr>
      <p:sp>
        <p:nvSpPr>
          <p:cNvPr id="954" name="Google Shape;954;p19"/>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The Benefits of Mindfulness</a:t>
            </a:r>
            <a:endParaRPr/>
          </a:p>
        </p:txBody>
      </p:sp>
      <p:sp>
        <p:nvSpPr>
          <p:cNvPr id="955" name="Google Shape;955;p19"/>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19</a:t>
            </a:fld>
            <a:endParaRPr/>
          </a:p>
        </p:txBody>
      </p:sp>
      <p:sp>
        <p:nvSpPr>
          <p:cNvPr id="956" name="Google Shape;956;p19"/>
          <p:cNvSpPr txBox="1"/>
          <p:nvPr/>
        </p:nvSpPr>
        <p:spPr>
          <a:xfrm>
            <a:off x="830067" y="1898650"/>
            <a:ext cx="8072634" cy="45529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Arial"/>
              <a:buNone/>
            </a:pPr>
            <a:r>
              <a:rPr lang="en-US" sz="3600" b="0" i="0" u="none" strike="noStrike" cap="none">
                <a:solidFill>
                  <a:srgbClr val="7691C2"/>
                </a:solidFill>
                <a:latin typeface="Source Sans Pro"/>
                <a:ea typeface="Source Sans Pro"/>
                <a:cs typeface="Source Sans Pro"/>
                <a:sym typeface="Source Sans Pro"/>
              </a:rPr>
              <a:t>The practice of mindfulness allows us to become </a:t>
            </a:r>
            <a:r>
              <a:rPr lang="en-US" sz="3600" b="0" i="0" u="none" strike="noStrike" cap="none">
                <a:solidFill>
                  <a:srgbClr val="FF0000"/>
                </a:solidFill>
                <a:latin typeface="Source Sans Pro"/>
                <a:ea typeface="Source Sans Pro"/>
                <a:cs typeface="Source Sans Pro"/>
                <a:sym typeface="Source Sans Pro"/>
              </a:rPr>
              <a:t>more awake </a:t>
            </a:r>
            <a:r>
              <a:rPr lang="en-US" sz="3600" b="0" i="0" u="none" strike="noStrike" cap="none">
                <a:solidFill>
                  <a:srgbClr val="7691C2"/>
                </a:solidFill>
                <a:latin typeface="Source Sans Pro"/>
                <a:ea typeface="Source Sans Pro"/>
                <a:cs typeface="Source Sans Pro"/>
                <a:sym typeface="Source Sans Pro"/>
              </a:rPr>
              <a:t>and</a:t>
            </a:r>
            <a:r>
              <a:rPr lang="en-US" sz="3600" b="0" i="0" u="none" strike="noStrike" cap="none">
                <a:solidFill>
                  <a:srgbClr val="FF0000"/>
                </a:solidFill>
                <a:latin typeface="Source Sans Pro"/>
                <a:ea typeface="Source Sans Pro"/>
                <a:cs typeface="Source Sans Pro"/>
                <a:sym typeface="Source Sans Pro"/>
              </a:rPr>
              <a:t> less emotionally reactive</a:t>
            </a:r>
            <a:r>
              <a:rPr lang="en-US" sz="3600" b="0" i="0" u="none" strike="noStrike" cap="none">
                <a:solidFill>
                  <a:srgbClr val="7691C2"/>
                </a:solidFill>
                <a:latin typeface="Source Sans Pro"/>
                <a:ea typeface="Source Sans Pro"/>
                <a:cs typeface="Source Sans Pro"/>
                <a:sym typeface="Source Sans Pro"/>
              </a:rPr>
              <a: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1"/>
              </a:buClr>
              <a:buSzPts val="1800"/>
              <a:buFont typeface="Arial"/>
              <a:buNone/>
            </a:pPr>
            <a:endParaRPr sz="1600" b="0" i="0" u="none" strike="noStrike" cap="none">
              <a:solidFill>
                <a:srgbClr val="7691C2"/>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chemeClr val="accent1"/>
              </a:buClr>
              <a:buSzPts val="1800"/>
              <a:buFont typeface="Arial"/>
              <a:buNone/>
            </a:pPr>
            <a:r>
              <a:rPr lang="en-US" sz="1600" b="0" i="0" u="none" strike="noStrike" cap="none">
                <a:solidFill>
                  <a:srgbClr val="7691C2"/>
                </a:solidFill>
                <a:latin typeface="Source Sans Pro"/>
                <a:ea typeface="Source Sans Pro"/>
                <a:cs typeface="Source Sans Pro"/>
                <a:sym typeface="Source Sans Pro"/>
              </a:rPr>
              <a:t>Being more awake means that we can enjoy and more fully experience what is currently happening.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1"/>
              </a:buClr>
              <a:buSzPts val="1800"/>
              <a:buFont typeface="Arial"/>
              <a:buNone/>
            </a:pPr>
            <a:endParaRPr sz="1600" b="0" i="0" u="none" strike="noStrike" cap="none">
              <a:solidFill>
                <a:srgbClr val="7691C2"/>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chemeClr val="accent1"/>
              </a:buClr>
              <a:buSzPts val="1800"/>
              <a:buFont typeface="Arial"/>
              <a:buNone/>
            </a:pPr>
            <a:r>
              <a:rPr lang="en-US" sz="1600" b="0" i="0" u="none" strike="noStrike" cap="none">
                <a:solidFill>
                  <a:srgbClr val="7691C2"/>
                </a:solidFill>
                <a:latin typeface="Source Sans Pro"/>
                <a:ea typeface="Source Sans Pro"/>
                <a:cs typeface="Source Sans Pro"/>
                <a:sym typeface="Source Sans Pro"/>
              </a:rPr>
              <a:t>Being less emotionally reactive means, we suffer less when something bad happens.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1"/>
              </a:buClr>
              <a:buSzPts val="1800"/>
              <a:buFont typeface="Arial"/>
              <a:buNone/>
            </a:pPr>
            <a:endParaRPr sz="1600" b="0" i="0" u="none" strike="noStrike" cap="none">
              <a:solidFill>
                <a:srgbClr val="7691C2"/>
              </a:solidFill>
              <a:latin typeface="Source Sans Pro"/>
              <a:ea typeface="Source Sans Pro"/>
              <a:cs typeface="Source Sans Pro"/>
              <a:sym typeface="Source Sans Pro"/>
            </a:endParaRPr>
          </a:p>
          <a:p>
            <a:pPr marL="0" marR="0" lvl="0" indent="0" algn="l" rtl="0">
              <a:lnSpc>
                <a:spcPct val="90000"/>
              </a:lnSpc>
              <a:spcBef>
                <a:spcPts val="0"/>
              </a:spcBef>
              <a:spcAft>
                <a:spcPts val="0"/>
              </a:spcAft>
              <a:buClr>
                <a:schemeClr val="accent1"/>
              </a:buClr>
              <a:buSzPts val="1800"/>
              <a:buFont typeface="Arial"/>
              <a:buNone/>
            </a:pPr>
            <a:r>
              <a:rPr lang="en-US" sz="1600" b="0" i="0" u="none" strike="noStrike" cap="none">
                <a:solidFill>
                  <a:srgbClr val="7691C2"/>
                </a:solidFill>
                <a:latin typeface="Source Sans Pro"/>
                <a:ea typeface="Source Sans Pro"/>
                <a:cs typeface="Source Sans Pro"/>
                <a:sym typeface="Source Sans Pro"/>
              </a:rPr>
              <a:t>So, mindfulness enhances the good times and mitigates the bad times.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accent1"/>
              </a:buClr>
              <a:buSzPts val="1800"/>
              <a:buFont typeface="Arial"/>
              <a:buNone/>
            </a:pPr>
            <a:r>
              <a:rPr lang="en-US" sz="3600" b="0" i="0" u="none" strike="noStrike" cap="none">
                <a:solidFill>
                  <a:srgbClr val="7691C2"/>
                </a:solidFill>
                <a:latin typeface="Source Sans Pro"/>
                <a:ea typeface="Source Sans Pro"/>
                <a:cs typeface="Source Sans Pro"/>
                <a:sym typeface="Source Sans Pro"/>
              </a:rPr>
              <a:t> </a:t>
            </a:r>
            <a:endParaRPr sz="1600" b="0" i="0" u="none" strike="noStrike" cap="none">
              <a:solidFill>
                <a:srgbClr val="7691C2"/>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EF"/>
        </a:solidFill>
        <a:effectLst/>
      </p:bgPr>
    </p:bg>
    <p:spTree>
      <p:nvGrpSpPr>
        <p:cNvPr id="1" name="Shape 753"/>
        <p:cNvGrpSpPr/>
        <p:nvPr/>
      </p:nvGrpSpPr>
      <p:grpSpPr>
        <a:xfrm>
          <a:off x="0" y="0"/>
          <a:ext cx="0" cy="0"/>
          <a:chOff x="0" y="0"/>
          <a:chExt cx="0" cy="0"/>
        </a:xfrm>
      </p:grpSpPr>
      <p:pic>
        <p:nvPicPr>
          <p:cNvPr id="754" name="Google Shape;754;g1f9b2af010a_0_116"/>
          <p:cNvPicPr preferRelativeResize="0"/>
          <p:nvPr/>
        </p:nvPicPr>
        <p:blipFill rotWithShape="1">
          <a:blip r:embed="rId3">
            <a:alphaModFix/>
          </a:blip>
          <a:srcRect l="15422" t="14276" r="18614" b="19873"/>
          <a:stretch/>
        </p:blipFill>
        <p:spPr>
          <a:xfrm>
            <a:off x="-1" y="0"/>
            <a:ext cx="12192000" cy="6858000"/>
          </a:xfrm>
          <a:prstGeom prst="rect">
            <a:avLst/>
          </a:prstGeom>
          <a:noFill/>
          <a:ln>
            <a:noFill/>
          </a:ln>
        </p:spPr>
      </p:pic>
      <p:pic>
        <p:nvPicPr>
          <p:cNvPr id="755" name="Google Shape;755;g1f9b2af010a_0_116" descr="A picture containing diagram&#10;&#10;Description automatically generated"/>
          <p:cNvPicPr preferRelativeResize="0"/>
          <p:nvPr/>
        </p:nvPicPr>
        <p:blipFill rotWithShape="1">
          <a:blip r:embed="rId4">
            <a:alphaModFix/>
          </a:blip>
          <a:srcRect/>
          <a:stretch/>
        </p:blipFill>
        <p:spPr>
          <a:xfrm>
            <a:off x="10462053" y="287119"/>
            <a:ext cx="1432590" cy="1209382"/>
          </a:xfrm>
          <a:prstGeom prst="rect">
            <a:avLst/>
          </a:prstGeom>
          <a:noFill/>
          <a:ln>
            <a:noFill/>
          </a:ln>
        </p:spPr>
      </p:pic>
      <p:sp>
        <p:nvSpPr>
          <p:cNvPr id="756" name="Google Shape;756;g1f9b2af010a_0_116"/>
          <p:cNvSpPr txBox="1"/>
          <p:nvPr/>
        </p:nvSpPr>
        <p:spPr>
          <a:xfrm>
            <a:off x="1524000" y="0"/>
            <a:ext cx="9144000" cy="14112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BF9000"/>
              </a:buClr>
              <a:buSzPts val="7200"/>
              <a:buFont typeface="Times New Roman"/>
              <a:buNone/>
            </a:pPr>
            <a:r>
              <a:rPr lang="en-US" sz="7200" b="1" i="0" u="none" strike="noStrike" cap="none">
                <a:solidFill>
                  <a:srgbClr val="BF9000"/>
                </a:solidFill>
                <a:latin typeface="Times New Roman"/>
                <a:ea typeface="Times New Roman"/>
                <a:cs typeface="Times New Roman"/>
                <a:sym typeface="Times New Roman"/>
              </a:rPr>
              <a:t>F.P.S.A</a:t>
            </a:r>
            <a:endParaRPr/>
          </a:p>
        </p:txBody>
      </p:sp>
      <p:sp>
        <p:nvSpPr>
          <p:cNvPr id="757" name="Google Shape;757;g1f9b2af010a_0_116"/>
          <p:cNvSpPr txBox="1">
            <a:spLocks noGrp="1"/>
          </p:cNvSpPr>
          <p:nvPr>
            <p:ph type="title"/>
          </p:nvPr>
        </p:nvSpPr>
        <p:spPr>
          <a:xfrm>
            <a:off x="572609" y="1955136"/>
            <a:ext cx="2036700" cy="516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BF9000"/>
              </a:buClr>
              <a:buSzPts val="2800"/>
              <a:buFont typeface="Times New Roman"/>
              <a:buNone/>
            </a:pPr>
            <a:r>
              <a:rPr lang="en-US" sz="2800">
                <a:solidFill>
                  <a:srgbClr val="BF9000"/>
                </a:solidFill>
                <a:latin typeface="Times New Roman"/>
                <a:ea typeface="Times New Roman"/>
                <a:cs typeface="Times New Roman"/>
                <a:sym typeface="Times New Roman"/>
              </a:rPr>
              <a:t>About FPSA</a:t>
            </a:r>
            <a:endParaRPr/>
          </a:p>
        </p:txBody>
      </p:sp>
      <p:sp>
        <p:nvSpPr>
          <p:cNvPr id="758" name="Google Shape;758;g1f9b2af010a_0_116"/>
          <p:cNvSpPr txBox="1">
            <a:spLocks noGrp="1"/>
          </p:cNvSpPr>
          <p:nvPr>
            <p:ph type="body" idx="1"/>
          </p:nvPr>
        </p:nvSpPr>
        <p:spPr>
          <a:xfrm>
            <a:off x="129198" y="2484431"/>
            <a:ext cx="3960000" cy="2477100"/>
          </a:xfrm>
          <a:prstGeom prst="rect">
            <a:avLst/>
          </a:prstGeom>
          <a:noFill/>
          <a:ln>
            <a:noFill/>
          </a:ln>
        </p:spPr>
        <p:txBody>
          <a:bodyPr spcFirstLastPara="1" wrap="square" lIns="91425" tIns="45700" rIns="91425" bIns="45700" anchor="t" anchorCtr="0">
            <a:normAutofit lnSpcReduction="20000"/>
          </a:bodyPr>
          <a:lstStyle/>
          <a:p>
            <a:pPr marL="228600" lvl="0" indent="-228600" algn="l" rtl="0">
              <a:lnSpc>
                <a:spcPct val="90000"/>
              </a:lnSpc>
              <a:spcBef>
                <a:spcPts val="0"/>
              </a:spcBef>
              <a:spcAft>
                <a:spcPts val="0"/>
              </a:spcAft>
              <a:buClr>
                <a:schemeClr val="dk1"/>
              </a:buClr>
              <a:buSzPts val="1600"/>
              <a:buChar char="•"/>
            </a:pPr>
            <a:r>
              <a:rPr lang="en-US" sz="1600">
                <a:latin typeface="Times New Roman"/>
                <a:ea typeface="Times New Roman"/>
                <a:cs typeface="Times New Roman"/>
                <a:sym typeface="Times New Roman"/>
              </a:rPr>
              <a:t>On campus student association</a:t>
            </a:r>
            <a:endParaRPr/>
          </a:p>
          <a:p>
            <a:pPr marL="228600" lvl="0" indent="-228600" algn="l" rtl="0">
              <a:lnSpc>
                <a:spcPct val="90000"/>
              </a:lnSpc>
              <a:spcBef>
                <a:spcPts val="1000"/>
              </a:spcBef>
              <a:spcAft>
                <a:spcPts val="0"/>
              </a:spcAft>
              <a:buClr>
                <a:schemeClr val="dk1"/>
              </a:buClr>
              <a:buSzPts val="1600"/>
              <a:buChar char="•"/>
            </a:pPr>
            <a:r>
              <a:rPr lang="en-US" sz="1600">
                <a:latin typeface="Times New Roman"/>
                <a:ea typeface="Times New Roman"/>
                <a:cs typeface="Times New Roman"/>
                <a:sym typeface="Times New Roman"/>
              </a:rPr>
              <a:t>Services:</a:t>
            </a:r>
            <a:endParaRPr/>
          </a:p>
          <a:p>
            <a:pPr marL="685800" lvl="1" indent="-228600" algn="l" rtl="0">
              <a:lnSpc>
                <a:spcPct val="90000"/>
              </a:lnSpc>
              <a:spcBef>
                <a:spcPts val="500"/>
              </a:spcBef>
              <a:spcAft>
                <a:spcPts val="0"/>
              </a:spcAft>
              <a:buClr>
                <a:schemeClr val="dk1"/>
              </a:buClr>
              <a:buSzPts val="1600"/>
              <a:buChar char="•"/>
            </a:pPr>
            <a:r>
              <a:rPr lang="en-US" sz="1600">
                <a:latin typeface="Times New Roman"/>
                <a:ea typeface="Times New Roman"/>
                <a:cs typeface="Times New Roman"/>
                <a:sym typeface="Times New Roman"/>
              </a:rPr>
              <a:t>Student representation</a:t>
            </a:r>
            <a:endParaRPr/>
          </a:p>
          <a:p>
            <a:pPr marL="685800" lvl="1" indent="-228600" algn="l" rtl="0">
              <a:lnSpc>
                <a:spcPct val="90000"/>
              </a:lnSpc>
              <a:spcBef>
                <a:spcPts val="500"/>
              </a:spcBef>
              <a:spcAft>
                <a:spcPts val="0"/>
              </a:spcAft>
              <a:buClr>
                <a:schemeClr val="dk1"/>
              </a:buClr>
              <a:buSzPts val="1600"/>
              <a:buChar char="•"/>
            </a:pPr>
            <a:r>
              <a:rPr lang="en-US" sz="1600">
                <a:latin typeface="Times New Roman"/>
                <a:ea typeface="Times New Roman"/>
                <a:cs typeface="Times New Roman"/>
                <a:sym typeface="Times New Roman"/>
              </a:rPr>
              <a:t>Social events</a:t>
            </a:r>
            <a:endParaRPr/>
          </a:p>
          <a:p>
            <a:pPr marL="685800" lvl="1" indent="-228600" algn="l" rtl="0">
              <a:lnSpc>
                <a:spcPct val="90000"/>
              </a:lnSpc>
              <a:spcBef>
                <a:spcPts val="500"/>
              </a:spcBef>
              <a:spcAft>
                <a:spcPts val="0"/>
              </a:spcAft>
              <a:buClr>
                <a:schemeClr val="dk1"/>
              </a:buClr>
              <a:buSzPts val="1600"/>
              <a:buChar char="•"/>
            </a:pPr>
            <a:r>
              <a:rPr lang="en-US" sz="1600">
                <a:latin typeface="Times New Roman"/>
                <a:ea typeface="Times New Roman"/>
                <a:cs typeface="Times New Roman"/>
                <a:sym typeface="Times New Roman"/>
              </a:rPr>
              <a:t>General/welfare support</a:t>
            </a:r>
            <a:endParaRPr/>
          </a:p>
          <a:p>
            <a:pPr marL="685800" lvl="1" indent="-228600" algn="l" rtl="0">
              <a:lnSpc>
                <a:spcPct val="90000"/>
              </a:lnSpc>
              <a:spcBef>
                <a:spcPts val="500"/>
              </a:spcBef>
              <a:spcAft>
                <a:spcPts val="0"/>
              </a:spcAft>
              <a:buClr>
                <a:schemeClr val="dk1"/>
              </a:buClr>
              <a:buSzPts val="1600"/>
              <a:buChar char="•"/>
            </a:pPr>
            <a:r>
              <a:rPr lang="en-US" sz="1600">
                <a:latin typeface="Times New Roman"/>
                <a:ea typeface="Times New Roman"/>
                <a:cs typeface="Times New Roman"/>
                <a:sym typeface="Times New Roman"/>
              </a:rPr>
              <a:t>Educational/careers events and development opportunities</a:t>
            </a:r>
            <a:endParaRPr/>
          </a:p>
          <a:p>
            <a:pPr marL="685800" lvl="1" indent="-228600" algn="l" rtl="0">
              <a:lnSpc>
                <a:spcPct val="90000"/>
              </a:lnSpc>
              <a:spcBef>
                <a:spcPts val="500"/>
              </a:spcBef>
              <a:spcAft>
                <a:spcPts val="0"/>
              </a:spcAft>
              <a:buClr>
                <a:schemeClr val="dk1"/>
              </a:buClr>
              <a:buSzPts val="1600"/>
              <a:buChar char="•"/>
            </a:pPr>
            <a:r>
              <a:rPr lang="en-US" sz="1600">
                <a:latin typeface="Times New Roman"/>
                <a:ea typeface="Times New Roman"/>
                <a:cs typeface="Times New Roman"/>
                <a:sym typeface="Times New Roman"/>
              </a:rPr>
              <a:t>Merch (link below)</a:t>
            </a:r>
            <a:endParaRPr>
              <a:latin typeface="Times New Roman"/>
              <a:ea typeface="Times New Roman"/>
              <a:cs typeface="Times New Roman"/>
              <a:sym typeface="Times New Roman"/>
            </a:endParaRPr>
          </a:p>
        </p:txBody>
      </p:sp>
      <p:sp>
        <p:nvSpPr>
          <p:cNvPr id="759" name="Google Shape;759;g1f9b2af010a_0_116"/>
          <p:cNvSpPr txBox="1"/>
          <p:nvPr/>
        </p:nvSpPr>
        <p:spPr>
          <a:xfrm>
            <a:off x="8050461" y="1949284"/>
            <a:ext cx="3105600" cy="523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cap="none">
                <a:solidFill>
                  <a:srgbClr val="BF9000"/>
                </a:solidFill>
                <a:latin typeface="Times New Roman"/>
                <a:ea typeface="Times New Roman"/>
                <a:cs typeface="Times New Roman"/>
                <a:sym typeface="Times New Roman"/>
              </a:rPr>
              <a:t>FPSA Contact</a:t>
            </a:r>
            <a:endParaRPr sz="2800" b="0" i="0" u="none" strike="noStrike" cap="none">
              <a:solidFill>
                <a:schemeClr val="dk1"/>
              </a:solidFill>
              <a:latin typeface="Calibri"/>
              <a:ea typeface="Calibri"/>
              <a:cs typeface="Calibri"/>
              <a:sym typeface="Calibri"/>
            </a:endParaRPr>
          </a:p>
        </p:txBody>
      </p:sp>
      <p:sp>
        <p:nvSpPr>
          <p:cNvPr id="760" name="Google Shape;760;g1f9b2af010a_0_116"/>
          <p:cNvSpPr txBox="1"/>
          <p:nvPr/>
        </p:nvSpPr>
        <p:spPr>
          <a:xfrm>
            <a:off x="2164293" y="1167052"/>
            <a:ext cx="7863300" cy="5169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rgbClr val="BF9000"/>
              </a:buClr>
              <a:buSzPct val="100000"/>
              <a:buFont typeface="Arial"/>
              <a:buNone/>
            </a:pPr>
            <a:r>
              <a:rPr lang="en-US" sz="3600" b="1" i="0" u="none" strike="noStrike" cap="none">
                <a:solidFill>
                  <a:srgbClr val="BF9000"/>
                </a:solidFill>
                <a:latin typeface="Times New Roman"/>
                <a:ea typeface="Times New Roman"/>
                <a:cs typeface="Times New Roman"/>
                <a:sym typeface="Times New Roman"/>
              </a:rPr>
              <a:t>Flinders Psychology Students’ Association</a:t>
            </a:r>
            <a:endParaRPr/>
          </a:p>
        </p:txBody>
      </p:sp>
      <p:grpSp>
        <p:nvGrpSpPr>
          <p:cNvPr id="761" name="Google Shape;761;g1f9b2af010a_0_116"/>
          <p:cNvGrpSpPr/>
          <p:nvPr/>
        </p:nvGrpSpPr>
        <p:grpSpPr>
          <a:xfrm>
            <a:off x="3335275" y="1920625"/>
            <a:ext cx="4295780" cy="3044123"/>
            <a:chOff x="3524370" y="1918008"/>
            <a:chExt cx="4295780" cy="3044123"/>
          </a:xfrm>
        </p:grpSpPr>
        <p:sp>
          <p:nvSpPr>
            <p:cNvPr id="762" name="Google Shape;762;g1f9b2af010a_0_116"/>
            <p:cNvSpPr txBox="1"/>
            <p:nvPr/>
          </p:nvSpPr>
          <p:spPr>
            <a:xfrm>
              <a:off x="3524370" y="1918008"/>
              <a:ext cx="4295700" cy="6126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BF9000"/>
                </a:buClr>
                <a:buSzPts val="2800"/>
                <a:buFont typeface="Times New Roman"/>
                <a:buNone/>
              </a:pPr>
              <a:r>
                <a:rPr lang="en-US" sz="2800" b="0" i="0" u="none" strike="noStrike" cap="none">
                  <a:solidFill>
                    <a:srgbClr val="BF9000"/>
                  </a:solidFill>
                  <a:latin typeface="Times New Roman"/>
                  <a:ea typeface="Times New Roman"/>
                  <a:cs typeface="Times New Roman"/>
                  <a:sym typeface="Times New Roman"/>
                </a:rPr>
                <a:t>First Year Representation</a:t>
              </a:r>
              <a:endParaRPr/>
            </a:p>
          </p:txBody>
        </p:sp>
        <p:sp>
          <p:nvSpPr>
            <p:cNvPr id="763" name="Google Shape;763;g1f9b2af010a_0_116"/>
            <p:cNvSpPr txBox="1"/>
            <p:nvPr/>
          </p:nvSpPr>
          <p:spPr>
            <a:xfrm>
              <a:off x="3860150" y="2455331"/>
              <a:ext cx="3960000" cy="2506800"/>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rgbClr val="000000"/>
                </a:buClr>
                <a:buSzPts val="1600"/>
                <a:buFont typeface="Arial"/>
                <a:buChar char="•"/>
              </a:pPr>
              <a:r>
                <a:rPr lang="en-US" sz="1600" b="0" i="0" u="none" strike="noStrike" cap="none">
                  <a:solidFill>
                    <a:srgbClr val="000000"/>
                  </a:solidFill>
                  <a:latin typeface="Times New Roman"/>
                  <a:ea typeface="Times New Roman"/>
                  <a:cs typeface="Times New Roman"/>
                  <a:sym typeface="Times New Roman"/>
                </a:rPr>
                <a:t>Support first year students in any way possible</a:t>
              </a:r>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Times New Roman"/>
                  <a:ea typeface="Times New Roman"/>
                  <a:cs typeface="Times New Roman"/>
                  <a:sym typeface="Times New Roman"/>
                </a:rPr>
                <a:t>Liaise between students and FPSA</a:t>
              </a:r>
              <a:endParaRPr/>
            </a:p>
            <a:p>
              <a:pPr marL="228600" marR="0" lvl="0" indent="-228600" algn="l" rtl="0">
                <a:lnSpc>
                  <a:spcPct val="90000"/>
                </a:lnSpc>
                <a:spcBef>
                  <a:spcPts val="1000"/>
                </a:spcBef>
                <a:spcAft>
                  <a:spcPts val="0"/>
                </a:spcAft>
                <a:buClr>
                  <a:srgbClr val="000000"/>
                </a:buClr>
                <a:buSzPts val="1600"/>
                <a:buFont typeface="Arial"/>
                <a:buChar char="•"/>
              </a:pPr>
              <a:r>
                <a:rPr lang="en-US" sz="1600" b="0" i="0" u="none" strike="noStrike" cap="none">
                  <a:solidFill>
                    <a:srgbClr val="000000"/>
                  </a:solidFill>
                  <a:latin typeface="Times New Roman"/>
                  <a:ea typeface="Times New Roman"/>
                  <a:cs typeface="Times New Roman"/>
                  <a:sym typeface="Times New Roman"/>
                </a:rPr>
                <a:t>Work with faculty to enrich first year experience</a:t>
              </a:r>
              <a:endParaRPr/>
            </a:p>
            <a:p>
              <a:pPr marL="0" marR="0" lvl="0" indent="0" algn="ctr" rtl="0">
                <a:lnSpc>
                  <a:spcPct val="90000"/>
                </a:lnSpc>
                <a:spcBef>
                  <a:spcPts val="1000"/>
                </a:spcBef>
                <a:spcAft>
                  <a:spcPts val="0"/>
                </a:spcAft>
                <a:buNone/>
              </a:pPr>
              <a:r>
                <a:rPr lang="en-US" sz="1600" b="0" i="0" u="none" strike="noStrike" cap="none">
                  <a:solidFill>
                    <a:srgbClr val="000000"/>
                  </a:solidFill>
                  <a:latin typeface="Times New Roman"/>
                  <a:ea typeface="Times New Roman"/>
                  <a:cs typeface="Times New Roman"/>
                  <a:sym typeface="Times New Roman"/>
                </a:rPr>
                <a:t>Contact </a:t>
              </a:r>
              <a:endParaRPr sz="1600" b="0" i="0" u="none" strike="noStrike" cap="none">
                <a:solidFill>
                  <a:srgbClr val="000000"/>
                </a:solidFill>
                <a:latin typeface="Times New Roman"/>
                <a:ea typeface="Times New Roman"/>
                <a:cs typeface="Times New Roman"/>
                <a:sym typeface="Times New Roman"/>
              </a:endParaRPr>
            </a:p>
            <a:p>
              <a:pPr marL="457200" marR="0" lvl="1" indent="0" algn="l" rtl="0">
                <a:lnSpc>
                  <a:spcPct val="90000"/>
                </a:lnSpc>
                <a:spcBef>
                  <a:spcPts val="1000"/>
                </a:spcBef>
                <a:spcAft>
                  <a:spcPts val="0"/>
                </a:spcAft>
                <a:buNone/>
              </a:pPr>
              <a:r>
                <a:rPr lang="en-US" sz="1600" b="0" i="0" u="none" strike="noStrike" cap="none">
                  <a:solidFill>
                    <a:schemeClr val="dk1"/>
                  </a:solidFill>
                  <a:latin typeface="Times New Roman"/>
                  <a:ea typeface="Times New Roman"/>
                  <a:cs typeface="Times New Roman"/>
                  <a:sym typeface="Times New Roman"/>
                </a:rPr>
                <a:t>       </a:t>
              </a:r>
              <a:r>
                <a:rPr lang="en-US" sz="1600" b="0" i="0" u="sng" strike="noStrike" cap="none">
                  <a:solidFill>
                    <a:schemeClr val="dk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ask@flindersfpsa.com</a:t>
              </a:r>
              <a:r>
                <a:rPr lang="en-US" sz="1600" b="0" i="0" u="none" strike="noStrike" cap="none">
                  <a:solidFill>
                    <a:schemeClr val="dk1"/>
                  </a:solidFill>
                  <a:latin typeface="Times New Roman"/>
                  <a:ea typeface="Times New Roman"/>
                  <a:cs typeface="Times New Roman"/>
                  <a:sym typeface="Times New Roman"/>
                </a:rPr>
                <a:t> </a:t>
              </a:r>
              <a:endParaRPr/>
            </a:p>
            <a:p>
              <a:pPr marL="228600" marR="0" lvl="0" indent="-127000" algn="l" rtl="0">
                <a:lnSpc>
                  <a:spcPct val="90000"/>
                </a:lnSpc>
                <a:spcBef>
                  <a:spcPts val="1000"/>
                </a:spcBef>
                <a:spcAft>
                  <a:spcPts val="0"/>
                </a:spcAft>
                <a:buClr>
                  <a:schemeClr val="dk1"/>
                </a:buClr>
                <a:buSzPts val="1600"/>
                <a:buFont typeface="Arial"/>
                <a:buNone/>
              </a:pPr>
              <a:endParaRPr sz="1600" b="0" i="0" u="none" strike="noStrike" cap="none">
                <a:solidFill>
                  <a:srgbClr val="000000"/>
                </a:solidFill>
                <a:latin typeface="Times New Roman"/>
                <a:ea typeface="Times New Roman"/>
                <a:cs typeface="Times New Roman"/>
                <a:sym typeface="Times New Roman"/>
              </a:endParaRPr>
            </a:p>
          </p:txBody>
        </p:sp>
      </p:grpSp>
      <p:pic>
        <p:nvPicPr>
          <p:cNvPr id="764" name="Google Shape;764;g1f9b2af010a_0_116"/>
          <p:cNvPicPr preferRelativeResize="0"/>
          <p:nvPr/>
        </p:nvPicPr>
        <p:blipFill rotWithShape="1">
          <a:blip r:embed="rId6">
            <a:alphaModFix/>
          </a:blip>
          <a:srcRect/>
          <a:stretch/>
        </p:blipFill>
        <p:spPr>
          <a:xfrm>
            <a:off x="5322236" y="4865733"/>
            <a:ext cx="1316327" cy="1883400"/>
          </a:xfrm>
          <a:prstGeom prst="rect">
            <a:avLst/>
          </a:prstGeom>
          <a:noFill/>
          <a:ln>
            <a:noFill/>
          </a:ln>
        </p:spPr>
      </p:pic>
      <p:sp>
        <p:nvSpPr>
          <p:cNvPr id="765" name="Google Shape;765;g1f9b2af010a_0_116"/>
          <p:cNvSpPr txBox="1"/>
          <p:nvPr/>
        </p:nvSpPr>
        <p:spPr>
          <a:xfrm>
            <a:off x="6664172" y="6077280"/>
            <a:ext cx="5273400" cy="7572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600" b="0" i="0" u="none" strike="noStrike" cap="none">
                <a:solidFill>
                  <a:srgbClr val="000000"/>
                </a:solidFill>
                <a:latin typeface="Times New Roman"/>
                <a:ea typeface="Times New Roman"/>
                <a:cs typeface="Times New Roman"/>
                <a:sym typeface="Times New Roman"/>
              </a:rPr>
              <a:t>First Year Survival Guide download page: </a:t>
            </a:r>
            <a:r>
              <a:rPr lang="en-US" sz="1600" b="0" i="0" u="sng" strike="noStrike" cap="none">
                <a:solidFill>
                  <a:srgbClr val="000000"/>
                </a:solidFill>
                <a:latin typeface="Times New Roman"/>
                <a:ea typeface="Times New Roman"/>
                <a:cs typeface="Times New Roman"/>
                <a:sym typeface="Times New Roman"/>
                <a:hlinkClick r:id="rId7">
                  <a:extLst>
                    <a:ext uri="{A12FA001-AC4F-418D-AE19-62706E023703}">
                      <ahyp:hlinkClr xmlns:ahyp="http://schemas.microsoft.com/office/drawing/2018/hyperlinkcolor" val="tx"/>
                    </a:ext>
                  </a:extLst>
                </a:hlinkClick>
              </a:rPr>
              <a:t>https://www.flinderspsychologystudents.com/first-year-survival-guide</a:t>
            </a:r>
            <a:r>
              <a:rPr lang="en-US" sz="1600" b="0" i="0" u="none" strike="noStrike" cap="none">
                <a:solidFill>
                  <a:srgbClr val="000000"/>
                </a:solidFill>
                <a:latin typeface="Times New Roman"/>
                <a:ea typeface="Times New Roman"/>
                <a:cs typeface="Times New Roman"/>
                <a:sym typeface="Times New Roman"/>
              </a:rPr>
              <a:t> </a:t>
            </a:r>
            <a:endParaRPr/>
          </a:p>
        </p:txBody>
      </p:sp>
      <p:grpSp>
        <p:nvGrpSpPr>
          <p:cNvPr id="766" name="Google Shape;766;g1f9b2af010a_0_116"/>
          <p:cNvGrpSpPr/>
          <p:nvPr/>
        </p:nvGrpSpPr>
        <p:grpSpPr>
          <a:xfrm>
            <a:off x="7658153" y="2466202"/>
            <a:ext cx="4800581" cy="3422116"/>
            <a:chOff x="8077251" y="2509132"/>
            <a:chExt cx="4800581" cy="3422116"/>
          </a:xfrm>
        </p:grpSpPr>
        <p:grpSp>
          <p:nvGrpSpPr>
            <p:cNvPr id="767" name="Google Shape;767;g1f9b2af010a_0_116"/>
            <p:cNvGrpSpPr/>
            <p:nvPr/>
          </p:nvGrpSpPr>
          <p:grpSpPr>
            <a:xfrm>
              <a:off x="8077251" y="2509132"/>
              <a:ext cx="4800581" cy="2936187"/>
              <a:chOff x="834727" y="2154239"/>
              <a:chExt cx="7064872" cy="4379100"/>
            </a:xfrm>
          </p:grpSpPr>
          <p:sp>
            <p:nvSpPr>
              <p:cNvPr id="768" name="Google Shape;768;g1f9b2af010a_0_116"/>
              <p:cNvSpPr txBox="1"/>
              <p:nvPr/>
            </p:nvSpPr>
            <p:spPr>
              <a:xfrm>
                <a:off x="838199" y="2154239"/>
                <a:ext cx="7061400" cy="4379100"/>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110000"/>
                  </a:lnSpc>
                  <a:spcBef>
                    <a:spcPts val="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Rm SSN101</a:t>
                </a:r>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ask@flindersfpsa.com</a:t>
                </a:r>
                <a:r>
                  <a:rPr lang="en-US" sz="6400" b="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8">
                      <a:extLst>
                        <a:ext uri="{A12FA001-AC4F-418D-AE19-62706E023703}">
                          <ahyp:hlinkClr xmlns:ahyp="http://schemas.microsoft.com/office/drawing/2018/hyperlinkcolor" val="tx"/>
                        </a:ext>
                      </a:extLst>
                    </a:hlinkClick>
                  </a:rPr>
                  <a:t>flinderspsychologystudents.com</a:t>
                </a:r>
                <a:endParaRPr sz="6400" b="0" i="0" u="none" strike="noStrike" cap="none">
                  <a:solidFill>
                    <a:schemeClr val="dk1"/>
                  </a:solidFill>
                  <a:latin typeface="Times New Roman"/>
                  <a:ea typeface="Times New Roman"/>
                  <a:cs typeface="Times New Roman"/>
                  <a:sym typeface="Times New Roman"/>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9">
                      <a:extLst>
                        <a:ext uri="{A12FA001-AC4F-418D-AE19-62706E023703}">
                          <ahyp:hlinkClr xmlns:ahyp="http://schemas.microsoft.com/office/drawing/2018/hyperlinkcolor" val="tx"/>
                        </a:ext>
                      </a:extLst>
                    </a:hlinkClick>
                  </a:rPr>
                  <a:t>@flindersfpsa</a:t>
                </a:r>
                <a:endParaRPr sz="6400" b="0" i="0" u="none" strike="noStrike" cap="none">
                  <a:solidFill>
                    <a:schemeClr val="dk1"/>
                  </a:solidFill>
                  <a:latin typeface="Times New Roman"/>
                  <a:ea typeface="Times New Roman"/>
                  <a:cs typeface="Times New Roman"/>
                  <a:sym typeface="Times New Roman"/>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10">
                      <a:extLst>
                        <a:ext uri="{A12FA001-AC4F-418D-AE19-62706E023703}">
                          <ahyp:hlinkClr xmlns:ahyp="http://schemas.microsoft.com/office/drawing/2018/hyperlinkcolor" val="tx"/>
                        </a:ext>
                      </a:extLst>
                    </a:hlinkClick>
                  </a:rPr>
                  <a:t>@flinderspsychologystudentsassociation</a:t>
                </a:r>
                <a:endParaRPr sz="6400" b="0" i="0" u="none" strike="noStrike" cap="none">
                  <a:solidFill>
                    <a:schemeClr val="dk1"/>
                  </a:solidFill>
                  <a:latin typeface="Times New Roman"/>
                  <a:ea typeface="Times New Roman"/>
                  <a:cs typeface="Times New Roman"/>
                  <a:sym typeface="Times New Roman"/>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11">
                      <a:extLst>
                        <a:ext uri="{A12FA001-AC4F-418D-AE19-62706E023703}">
                          <ahyp:hlinkClr xmlns:ahyp="http://schemas.microsoft.com/office/drawing/2018/hyperlinkcolor" val="tx"/>
                        </a:ext>
                      </a:extLst>
                    </a:hlinkClick>
                  </a:rPr>
                  <a:t>@flinderspsychstudents&amp;alumni</a:t>
                </a:r>
                <a:r>
                  <a:rPr lang="en-US" sz="6400">
                    <a:solidFill>
                      <a:schemeClr val="dk1"/>
                    </a:solidFill>
                    <a:latin typeface="Times New Roman"/>
                    <a:ea typeface="Times New Roman"/>
                    <a:cs typeface="Times New Roman"/>
                    <a:sym typeface="Times New Roman"/>
                  </a:rPr>
                  <a:t> </a:t>
                </a:r>
                <a:r>
                  <a:rPr lang="en-US" sz="5600">
                    <a:solidFill>
                      <a:schemeClr val="dk1"/>
                    </a:solidFill>
                    <a:latin typeface="Times New Roman"/>
                    <a:ea typeface="Times New Roman"/>
                    <a:cs typeface="Times New Roman"/>
                    <a:sym typeface="Times New Roman"/>
                  </a:rPr>
                  <a:t>(Facebook group)</a:t>
                </a:r>
                <a:endParaRPr sz="5600" b="0" i="0" u="none" strike="noStrike" cap="none">
                  <a:solidFill>
                    <a:schemeClr val="dk1"/>
                  </a:solidFill>
                  <a:latin typeface="Times New Roman"/>
                  <a:ea typeface="Times New Roman"/>
                  <a:cs typeface="Times New Roman"/>
                  <a:sym typeface="Times New Roman"/>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12">
                      <a:extLst>
                        <a:ext uri="{A12FA001-AC4F-418D-AE19-62706E023703}">
                          <ahyp:hlinkClr xmlns:ahyp="http://schemas.microsoft.com/office/drawing/2018/hyperlinkcolor" val="tx"/>
                        </a:ext>
                      </a:extLst>
                    </a:hlinkClick>
                  </a:rPr>
                  <a:t>https://discord.gg/FWRMTkaSNK</a:t>
                </a:r>
                <a:r>
                  <a:rPr lang="en-US" sz="6400" b="0" i="0" u="none" strike="noStrike" cap="none">
                    <a:solidFill>
                      <a:schemeClr val="dk1"/>
                    </a:solidFill>
                    <a:latin typeface="Times New Roman"/>
                    <a:ea typeface="Times New Roman"/>
                    <a:cs typeface="Times New Roman"/>
                    <a:sym typeface="Times New Roman"/>
                  </a:rPr>
                  <a:t> </a:t>
                </a:r>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13">
                      <a:extLst>
                        <a:ext uri="{A12FA001-AC4F-418D-AE19-62706E023703}">
                          <ahyp:hlinkClr xmlns:ahyp="http://schemas.microsoft.com/office/drawing/2018/hyperlinkcolor" val="tx"/>
                        </a:ext>
                      </a:extLst>
                    </a:hlinkClick>
                  </a:rPr>
                  <a:t>@FlindersFPSA</a:t>
                </a:r>
                <a:endParaRPr sz="6400" b="0" i="0" u="none" strike="noStrike" cap="none">
                  <a:solidFill>
                    <a:schemeClr val="dk1"/>
                  </a:solidFill>
                  <a:latin typeface="Times New Roman"/>
                  <a:ea typeface="Times New Roman"/>
                  <a:cs typeface="Times New Roman"/>
                  <a:sym typeface="Times New Roman"/>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14">
                      <a:extLst>
                        <a:ext uri="{A12FA001-AC4F-418D-AE19-62706E023703}">
                          <ahyp:hlinkClr xmlns:ahyp="http://schemas.microsoft.com/office/drawing/2018/hyperlinkcolor" val="tx"/>
                        </a:ext>
                      </a:extLst>
                    </a:hlinkClick>
                  </a:rPr>
                  <a:t>@flinderspsychologystudents’association(fpsa)</a:t>
                </a:r>
                <a:endParaRPr sz="6400" b="0" i="0" u="none" strike="noStrike" cap="none">
                  <a:solidFill>
                    <a:schemeClr val="dk1"/>
                  </a:solidFill>
                  <a:latin typeface="Times New Roman"/>
                  <a:ea typeface="Times New Roman"/>
                  <a:cs typeface="Times New Roman"/>
                  <a:sym typeface="Times New Roman"/>
                </a:endParaRPr>
              </a:p>
              <a:p>
                <a:pPr marL="0" marR="0" lvl="0" indent="0" algn="l" rtl="0">
                  <a:lnSpc>
                    <a:spcPct val="110000"/>
                  </a:lnSpc>
                  <a:spcBef>
                    <a:spcPts val="1000"/>
                  </a:spcBef>
                  <a:spcAft>
                    <a:spcPts val="0"/>
                  </a:spcAft>
                  <a:buClr>
                    <a:schemeClr val="dk1"/>
                  </a:buClr>
                  <a:buSzPct val="100000"/>
                  <a:buFont typeface="Arial"/>
                  <a:buNone/>
                </a:pPr>
                <a:r>
                  <a:rPr lang="en-US" sz="6400" b="0" i="0" u="none" strike="noStrike" cap="none">
                    <a:solidFill>
                      <a:schemeClr val="dk1"/>
                    </a:solidFill>
                    <a:latin typeface="Times New Roman"/>
                    <a:ea typeface="Times New Roman"/>
                    <a:cs typeface="Times New Roman"/>
                    <a:sym typeface="Times New Roman"/>
                  </a:rPr>
                  <a:t>       </a:t>
                </a:r>
                <a:r>
                  <a:rPr lang="en-US" sz="6400" b="0" i="0" u="sng" strike="noStrike" cap="none">
                    <a:solidFill>
                      <a:schemeClr val="dk1"/>
                    </a:solidFill>
                    <a:latin typeface="Times New Roman"/>
                    <a:ea typeface="Times New Roman"/>
                    <a:cs typeface="Times New Roman"/>
                    <a:sym typeface="Times New Roman"/>
                    <a:hlinkClick r:id="rId15">
                      <a:extLst>
                        <a:ext uri="{A12FA001-AC4F-418D-AE19-62706E023703}">
                          <ahyp:hlinkClr xmlns:ahyp="http://schemas.microsoft.com/office/drawing/2018/hyperlinkcolor" val="tx"/>
                        </a:ext>
                      </a:extLst>
                    </a:hlinkClick>
                  </a:rPr>
                  <a:t>@flindersfpsa</a:t>
                </a:r>
                <a:endParaRPr sz="64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Times New Roman"/>
                  <a:ea typeface="Times New Roman"/>
                  <a:cs typeface="Times New Roman"/>
                  <a:sym typeface="Times New Roman"/>
                </a:endParaRPr>
              </a:p>
              <a:p>
                <a:pPr marL="0" marR="0" lvl="0" indent="0" algn="l" rtl="0">
                  <a:lnSpc>
                    <a:spcPct val="90000"/>
                  </a:lnSpc>
                  <a:spcBef>
                    <a:spcPts val="1000"/>
                  </a:spcBef>
                  <a:spcAft>
                    <a:spcPts val="0"/>
                  </a:spcAft>
                  <a:buClr>
                    <a:schemeClr val="dk1"/>
                  </a:buClr>
                  <a:buSzPct val="100000"/>
                  <a:buFont typeface="Arial"/>
                  <a:buNone/>
                </a:pPr>
                <a:endParaRPr sz="1600" b="0" i="0" u="none" strike="noStrike" cap="none">
                  <a:solidFill>
                    <a:schemeClr val="dk1"/>
                  </a:solidFill>
                  <a:latin typeface="Times New Roman"/>
                  <a:ea typeface="Times New Roman"/>
                  <a:cs typeface="Times New Roman"/>
                  <a:sym typeface="Times New Roman"/>
                </a:endParaRPr>
              </a:p>
              <a:p>
                <a:pPr marL="228600" marR="0" lvl="0" indent="-184150" algn="l" rtl="0">
                  <a:lnSpc>
                    <a:spcPct val="90000"/>
                  </a:lnSpc>
                  <a:spcBef>
                    <a:spcPts val="1000"/>
                  </a:spcBef>
                  <a:spcAft>
                    <a:spcPts val="0"/>
                  </a:spcAft>
                  <a:buClr>
                    <a:schemeClr val="dk1"/>
                  </a:buClr>
                  <a:buSzPct val="1000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769" name="Google Shape;769;g1f9b2af010a_0_116" descr="Shape&#10;&#10;Description automatically generated with low confidence"/>
              <p:cNvPicPr preferRelativeResize="0"/>
              <p:nvPr/>
            </p:nvPicPr>
            <p:blipFill rotWithShape="1">
              <a:blip r:embed="rId16">
                <a:alphaModFix/>
              </a:blip>
              <a:srcRect/>
              <a:stretch/>
            </p:blipFill>
            <p:spPr>
              <a:xfrm>
                <a:off x="867931" y="2729560"/>
                <a:ext cx="400051" cy="400051"/>
              </a:xfrm>
              <a:prstGeom prst="rect">
                <a:avLst/>
              </a:prstGeom>
              <a:noFill/>
              <a:ln>
                <a:noFill/>
              </a:ln>
            </p:spPr>
          </p:pic>
          <p:pic>
            <p:nvPicPr>
              <p:cNvPr id="770" name="Google Shape;770;g1f9b2af010a_0_116"/>
              <p:cNvPicPr preferRelativeResize="0"/>
              <p:nvPr/>
            </p:nvPicPr>
            <p:blipFill rotWithShape="1">
              <a:blip r:embed="rId17">
                <a:alphaModFix/>
              </a:blip>
              <a:srcRect/>
              <a:stretch/>
            </p:blipFill>
            <p:spPr>
              <a:xfrm>
                <a:off x="872108" y="4301204"/>
                <a:ext cx="428625" cy="390524"/>
              </a:xfrm>
              <a:prstGeom prst="rect">
                <a:avLst/>
              </a:prstGeom>
              <a:noFill/>
              <a:ln>
                <a:noFill/>
              </a:ln>
            </p:spPr>
          </p:pic>
          <p:pic>
            <p:nvPicPr>
              <p:cNvPr id="771" name="Google Shape;771;g1f9b2af010a_0_116"/>
              <p:cNvPicPr preferRelativeResize="0"/>
              <p:nvPr/>
            </p:nvPicPr>
            <p:blipFill rotWithShape="1">
              <a:blip r:embed="rId18">
                <a:alphaModFix/>
              </a:blip>
              <a:srcRect/>
              <a:stretch/>
            </p:blipFill>
            <p:spPr>
              <a:xfrm>
                <a:off x="867931" y="3766273"/>
                <a:ext cx="420563" cy="390524"/>
              </a:xfrm>
              <a:prstGeom prst="rect">
                <a:avLst/>
              </a:prstGeom>
              <a:noFill/>
              <a:ln>
                <a:noFill/>
              </a:ln>
            </p:spPr>
          </p:pic>
          <p:pic>
            <p:nvPicPr>
              <p:cNvPr id="772" name="Google Shape;772;g1f9b2af010a_0_116"/>
              <p:cNvPicPr preferRelativeResize="0"/>
              <p:nvPr/>
            </p:nvPicPr>
            <p:blipFill rotWithShape="1">
              <a:blip r:embed="rId19">
                <a:alphaModFix/>
              </a:blip>
              <a:srcRect/>
              <a:stretch/>
            </p:blipFill>
            <p:spPr>
              <a:xfrm>
                <a:off x="834727" y="3238806"/>
                <a:ext cx="419101" cy="371475"/>
              </a:xfrm>
              <a:prstGeom prst="rect">
                <a:avLst/>
              </a:prstGeom>
              <a:noFill/>
              <a:ln>
                <a:noFill/>
              </a:ln>
            </p:spPr>
          </p:pic>
          <p:pic>
            <p:nvPicPr>
              <p:cNvPr id="773" name="Google Shape;773;g1f9b2af010a_0_116" descr="Icon&#10;&#10;Description automatically generated"/>
              <p:cNvPicPr preferRelativeResize="0"/>
              <p:nvPr/>
            </p:nvPicPr>
            <p:blipFill rotWithShape="1">
              <a:blip r:embed="rId20">
                <a:alphaModFix/>
              </a:blip>
              <a:srcRect/>
              <a:stretch/>
            </p:blipFill>
            <p:spPr>
              <a:xfrm>
                <a:off x="838199" y="2210660"/>
                <a:ext cx="444501" cy="354837"/>
              </a:xfrm>
              <a:prstGeom prst="rect">
                <a:avLst/>
              </a:prstGeom>
              <a:noFill/>
              <a:ln>
                <a:noFill/>
              </a:ln>
            </p:spPr>
          </p:pic>
        </p:grpSp>
        <p:pic>
          <p:nvPicPr>
            <p:cNvPr id="774" name="Google Shape;774;g1f9b2af010a_0_116" descr="Shape&#10;&#10;Description automatically generated with low confidence"/>
            <p:cNvPicPr preferRelativeResize="0"/>
            <p:nvPr/>
          </p:nvPicPr>
          <p:blipFill rotWithShape="1">
            <a:blip r:embed="rId21">
              <a:alphaModFix/>
            </a:blip>
            <a:srcRect/>
            <a:stretch/>
          </p:blipFill>
          <p:spPr>
            <a:xfrm>
              <a:off x="8121733" y="5636049"/>
              <a:ext cx="295199" cy="295199"/>
            </a:xfrm>
            <a:prstGeom prst="rect">
              <a:avLst/>
            </a:prstGeom>
            <a:noFill/>
            <a:ln>
              <a:noFill/>
            </a:ln>
          </p:spPr>
        </p:pic>
        <p:pic>
          <p:nvPicPr>
            <p:cNvPr id="775" name="Google Shape;775;g1f9b2af010a_0_116" descr="Shape&#10;&#10;Description automatically generated with low confidence"/>
            <p:cNvPicPr preferRelativeResize="0"/>
            <p:nvPr/>
          </p:nvPicPr>
          <p:blipFill rotWithShape="1">
            <a:blip r:embed="rId22">
              <a:alphaModFix/>
            </a:blip>
            <a:srcRect/>
            <a:stretch/>
          </p:blipFill>
          <p:spPr>
            <a:xfrm>
              <a:off x="8133783" y="4989152"/>
              <a:ext cx="238881" cy="238881"/>
            </a:xfrm>
            <a:prstGeom prst="rect">
              <a:avLst/>
            </a:prstGeom>
            <a:noFill/>
            <a:ln>
              <a:noFill/>
            </a:ln>
          </p:spPr>
        </p:pic>
        <p:pic>
          <p:nvPicPr>
            <p:cNvPr id="776" name="Google Shape;776;g1f9b2af010a_0_116" descr="Shape&#10;&#10;Description automatically generated with low confidence"/>
            <p:cNvPicPr preferRelativeResize="0"/>
            <p:nvPr/>
          </p:nvPicPr>
          <p:blipFill rotWithShape="1">
            <a:blip r:embed="rId23">
              <a:alphaModFix/>
            </a:blip>
            <a:srcRect/>
            <a:stretch/>
          </p:blipFill>
          <p:spPr>
            <a:xfrm>
              <a:off x="8149372" y="5329039"/>
              <a:ext cx="232264" cy="232264"/>
            </a:xfrm>
            <a:prstGeom prst="rect">
              <a:avLst/>
            </a:prstGeom>
            <a:noFill/>
            <a:ln>
              <a:noFill/>
            </a:ln>
          </p:spPr>
        </p:pic>
        <p:pic>
          <p:nvPicPr>
            <p:cNvPr id="777" name="Google Shape;777;g1f9b2af010a_0_116" descr="Shape&#10;&#10;Description automatically generated with low confidence"/>
            <p:cNvPicPr preferRelativeResize="0"/>
            <p:nvPr/>
          </p:nvPicPr>
          <p:blipFill rotWithShape="1">
            <a:blip r:embed="rId24">
              <a:alphaModFix/>
            </a:blip>
            <a:srcRect/>
            <a:stretch/>
          </p:blipFill>
          <p:spPr>
            <a:xfrm>
              <a:off x="8079602" y="4607099"/>
              <a:ext cx="337330" cy="337330"/>
            </a:xfrm>
            <a:prstGeom prst="rect">
              <a:avLst/>
            </a:prstGeom>
            <a:noFill/>
            <a:ln>
              <a:noFill/>
            </a:ln>
          </p:spPr>
        </p:pic>
        <p:pic>
          <p:nvPicPr>
            <p:cNvPr id="778" name="Google Shape;778;g1f9b2af010a_0_116" descr="Shape&#10;&#10;Description automatically generated with low confidence"/>
            <p:cNvPicPr preferRelativeResize="0"/>
            <p:nvPr/>
          </p:nvPicPr>
          <p:blipFill rotWithShape="1">
            <a:blip r:embed="rId25">
              <a:alphaModFix/>
            </a:blip>
            <a:srcRect/>
            <a:stretch/>
          </p:blipFill>
          <p:spPr>
            <a:xfrm>
              <a:off x="8083835" y="4253712"/>
              <a:ext cx="337330" cy="337330"/>
            </a:xfrm>
            <a:prstGeom prst="rect">
              <a:avLst/>
            </a:prstGeom>
            <a:noFill/>
            <a:ln>
              <a:noFill/>
            </a:ln>
          </p:spPr>
        </p:pic>
      </p:grpSp>
      <p:grpSp>
        <p:nvGrpSpPr>
          <p:cNvPr id="779" name="Google Shape;779;g1f9b2af010a_0_116"/>
          <p:cNvGrpSpPr/>
          <p:nvPr/>
        </p:nvGrpSpPr>
        <p:grpSpPr>
          <a:xfrm>
            <a:off x="166948" y="4957884"/>
            <a:ext cx="4997353" cy="1546436"/>
            <a:chOff x="168888" y="5049496"/>
            <a:chExt cx="4997353" cy="1546436"/>
          </a:xfrm>
        </p:grpSpPr>
        <p:pic>
          <p:nvPicPr>
            <p:cNvPr id="780" name="Google Shape;780;g1f9b2af010a_0_116"/>
            <p:cNvPicPr preferRelativeResize="0"/>
            <p:nvPr/>
          </p:nvPicPr>
          <p:blipFill rotWithShape="1">
            <a:blip r:embed="rId26">
              <a:alphaModFix/>
            </a:blip>
            <a:srcRect/>
            <a:stretch/>
          </p:blipFill>
          <p:spPr>
            <a:xfrm>
              <a:off x="1900495" y="5049496"/>
              <a:ext cx="1546436" cy="1546436"/>
            </a:xfrm>
            <a:prstGeom prst="rect">
              <a:avLst/>
            </a:prstGeom>
            <a:noFill/>
            <a:ln>
              <a:noFill/>
            </a:ln>
          </p:spPr>
        </p:pic>
        <p:pic>
          <p:nvPicPr>
            <p:cNvPr id="781" name="Google Shape;781;g1f9b2af010a_0_116"/>
            <p:cNvPicPr preferRelativeResize="0"/>
            <p:nvPr/>
          </p:nvPicPr>
          <p:blipFill rotWithShape="1">
            <a:blip r:embed="rId27">
              <a:alphaModFix/>
            </a:blip>
            <a:srcRect/>
            <a:stretch/>
          </p:blipFill>
          <p:spPr>
            <a:xfrm>
              <a:off x="168888" y="5049496"/>
              <a:ext cx="1546436" cy="1546436"/>
            </a:xfrm>
            <a:prstGeom prst="rect">
              <a:avLst/>
            </a:prstGeom>
            <a:noFill/>
            <a:ln>
              <a:noFill/>
            </a:ln>
          </p:spPr>
        </p:pic>
        <p:pic>
          <p:nvPicPr>
            <p:cNvPr id="782" name="Google Shape;782;g1f9b2af010a_0_116"/>
            <p:cNvPicPr preferRelativeResize="0"/>
            <p:nvPr/>
          </p:nvPicPr>
          <p:blipFill rotWithShape="1">
            <a:blip r:embed="rId28">
              <a:alphaModFix/>
            </a:blip>
            <a:srcRect/>
            <a:stretch/>
          </p:blipFill>
          <p:spPr>
            <a:xfrm>
              <a:off x="3619805" y="5049496"/>
              <a:ext cx="1546436" cy="1546436"/>
            </a:xfrm>
            <a:prstGeom prst="rect">
              <a:avLst/>
            </a:prstGeom>
            <a:noFill/>
            <a:ln>
              <a:noFill/>
            </a:ln>
          </p:spPr>
        </p:pic>
      </p:grpSp>
      <p:pic>
        <p:nvPicPr>
          <p:cNvPr id="783" name="Google Shape;783;g1f9b2af010a_0_116" descr="Shape&#10;&#10;Description automatically generated with low confidence"/>
          <p:cNvPicPr preferRelativeResize="0"/>
          <p:nvPr/>
        </p:nvPicPr>
        <p:blipFill rotWithShape="1">
          <a:blip r:embed="rId16">
            <a:alphaModFix/>
          </a:blip>
          <a:srcRect/>
          <a:stretch/>
        </p:blipFill>
        <p:spPr>
          <a:xfrm>
            <a:off x="4162985" y="4324807"/>
            <a:ext cx="271831" cy="268230"/>
          </a:xfrm>
          <a:prstGeom prst="rect">
            <a:avLst/>
          </a:prstGeom>
          <a:noFill/>
          <a:ln>
            <a:noFill/>
          </a:ln>
        </p:spPr>
      </p:pic>
      <p:sp>
        <p:nvSpPr>
          <p:cNvPr id="784" name="Google Shape;784;g1f9b2af010a_0_116"/>
          <p:cNvSpPr txBox="1"/>
          <p:nvPr/>
        </p:nvSpPr>
        <p:spPr>
          <a:xfrm>
            <a:off x="498430" y="6473969"/>
            <a:ext cx="4798200" cy="338700"/>
          </a:xfrm>
          <a:prstGeom prst="rect">
            <a:avLst/>
          </a:prstGeom>
          <a:noFill/>
          <a:ln>
            <a:noFill/>
          </a:ln>
        </p:spPr>
        <p:txBody>
          <a:bodyPr spcFirstLastPara="1" wrap="square" lIns="91425" tIns="45700" rIns="91425" bIns="45700" anchor="t" anchorCtr="0">
            <a:spAutoFit/>
          </a:bodyPr>
          <a:lstStyle/>
          <a:p>
            <a:pPr marL="457200" marR="0" lvl="1" indent="0" algn="l" rtl="0">
              <a:spcBef>
                <a:spcPts val="0"/>
              </a:spcBef>
              <a:spcAft>
                <a:spcPts val="0"/>
              </a:spcAft>
              <a:buNone/>
            </a:pPr>
            <a:r>
              <a:rPr lang="en-US" sz="1600" b="0" i="0" u="sng" strike="noStrike" cap="none">
                <a:solidFill>
                  <a:srgbClr val="000000"/>
                </a:solidFill>
                <a:latin typeface="Times New Roman"/>
                <a:ea typeface="Times New Roman"/>
                <a:cs typeface="Times New Roman"/>
                <a:sym typeface="Times New Roman"/>
                <a:hlinkClick r:id="rId29">
                  <a:extLst>
                    <a:ext uri="{A12FA001-AC4F-418D-AE19-62706E023703}">
                      <ahyp:hlinkClr xmlns:ahyp="http://schemas.microsoft.com/office/drawing/2018/hyperlinkcolor" val="tx"/>
                    </a:ext>
                  </a:extLst>
                </a:hlinkClick>
              </a:rPr>
              <a:t>https://www.flinderspsychologystudents.com/store </a:t>
            </a:r>
            <a:endParaRPr sz="1600" b="0" i="0" u="none" strike="noStrike" cap="none">
              <a:solidFill>
                <a:schemeClr val="dk1"/>
              </a:solidFill>
              <a:latin typeface="Times New Roman"/>
              <a:ea typeface="Times New Roman"/>
              <a:cs typeface="Times New Roman"/>
              <a:sym typeface="Times New Roman"/>
            </a:endParaRPr>
          </a:p>
        </p:txBody>
      </p:sp>
      <p:sp>
        <p:nvSpPr>
          <p:cNvPr id="785" name="Google Shape;785;g1f9b2af010a_0_116"/>
          <p:cNvSpPr txBox="1"/>
          <p:nvPr/>
        </p:nvSpPr>
        <p:spPr>
          <a:xfrm>
            <a:off x="70026" y="6504451"/>
            <a:ext cx="1454100" cy="244800"/>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100" b="0" i="0" u="none" strike="noStrike" cap="none">
                <a:solidFill>
                  <a:srgbClr val="000000"/>
                </a:solidFill>
                <a:latin typeface="Times New Roman"/>
                <a:ea typeface="Times New Roman"/>
                <a:cs typeface="Times New Roman"/>
                <a:sym typeface="Times New Roman"/>
              </a:rPr>
              <a:t>*more colours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20"/>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963" name="Google Shape;963;p20"/>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20</a:t>
            </a:fld>
            <a:endParaRPr/>
          </a:p>
        </p:txBody>
      </p:sp>
      <p:sp>
        <p:nvSpPr>
          <p:cNvPr id="964" name="Google Shape;964;p20"/>
          <p:cNvSpPr txBox="1">
            <a:spLocks noGrp="1"/>
          </p:cNvSpPr>
          <p:nvPr>
            <p:ph type="body" idx="2"/>
          </p:nvPr>
        </p:nvSpPr>
        <p:spPr>
          <a:xfrm>
            <a:off x="830067" y="1898650"/>
            <a:ext cx="8072634" cy="455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3600" b="0">
                <a:solidFill>
                  <a:srgbClr val="5879B5"/>
                </a:solidFill>
              </a:rPr>
              <a:t>Extensive research on adults has consistently shown that mindfulness is effective for reducing stress, anxiety, depression, and other challenges too. </a:t>
            </a:r>
            <a:endParaRPr sz="1600" b="0">
              <a:solidFill>
                <a:srgbClr val="5879B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69"/>
        <p:cNvGrpSpPr/>
        <p:nvPr/>
      </p:nvGrpSpPr>
      <p:grpSpPr>
        <a:xfrm>
          <a:off x="0" y="0"/>
          <a:ext cx="0" cy="0"/>
          <a:chOff x="0" y="0"/>
          <a:chExt cx="0" cy="0"/>
        </a:xfrm>
      </p:grpSpPr>
      <p:sp>
        <p:nvSpPr>
          <p:cNvPr id="970" name="Google Shape;970;p21"/>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971" name="Google Shape;971;p21"/>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21</a:t>
            </a:fld>
            <a:endParaRPr/>
          </a:p>
        </p:txBody>
      </p:sp>
      <p:sp>
        <p:nvSpPr>
          <p:cNvPr id="972" name="Google Shape;972;p21"/>
          <p:cNvSpPr txBox="1">
            <a:spLocks noGrp="1"/>
          </p:cNvSpPr>
          <p:nvPr>
            <p:ph type="body" idx="2"/>
          </p:nvPr>
        </p:nvSpPr>
        <p:spPr>
          <a:xfrm>
            <a:off x="830067" y="1898650"/>
            <a:ext cx="8072634" cy="455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3600" b="0">
                <a:solidFill>
                  <a:srgbClr val="FF0000"/>
                </a:solidFill>
              </a:rPr>
              <a:t>Extensive research </a:t>
            </a:r>
            <a:r>
              <a:rPr lang="en-US" sz="3600" b="0">
                <a:solidFill>
                  <a:srgbClr val="5879B5"/>
                </a:solidFill>
              </a:rPr>
              <a:t>on</a:t>
            </a:r>
            <a:r>
              <a:rPr lang="en-US" sz="3600" b="0">
                <a:solidFill>
                  <a:srgbClr val="7691C2"/>
                </a:solidFill>
              </a:rPr>
              <a:t> </a:t>
            </a:r>
            <a:r>
              <a:rPr lang="en-US" sz="3600" b="0">
                <a:solidFill>
                  <a:srgbClr val="FF0000"/>
                </a:solidFill>
              </a:rPr>
              <a:t>adults</a:t>
            </a:r>
            <a:r>
              <a:rPr lang="en-US" sz="3600" b="0">
                <a:solidFill>
                  <a:srgbClr val="7691C2"/>
                </a:solidFill>
              </a:rPr>
              <a:t> </a:t>
            </a:r>
            <a:r>
              <a:rPr lang="en-US" sz="3600" b="0">
                <a:solidFill>
                  <a:srgbClr val="5879B5"/>
                </a:solidFill>
              </a:rPr>
              <a:t>has</a:t>
            </a:r>
            <a:r>
              <a:rPr lang="en-US" sz="3600" b="0">
                <a:solidFill>
                  <a:srgbClr val="7691C2"/>
                </a:solidFill>
              </a:rPr>
              <a:t> </a:t>
            </a:r>
            <a:r>
              <a:rPr lang="en-US" sz="3600" b="0">
                <a:solidFill>
                  <a:srgbClr val="FF0000"/>
                </a:solidFill>
              </a:rPr>
              <a:t>consistently</a:t>
            </a:r>
            <a:r>
              <a:rPr lang="en-US" sz="3600" b="0">
                <a:solidFill>
                  <a:srgbClr val="7691C2"/>
                </a:solidFill>
              </a:rPr>
              <a:t> </a:t>
            </a:r>
            <a:r>
              <a:rPr lang="en-US" sz="3600" b="0">
                <a:solidFill>
                  <a:srgbClr val="5879B5"/>
                </a:solidFill>
              </a:rPr>
              <a:t>shown that mindfulness is </a:t>
            </a:r>
            <a:r>
              <a:rPr lang="en-US" sz="3600" b="0">
                <a:solidFill>
                  <a:srgbClr val="FF0000"/>
                </a:solidFill>
              </a:rPr>
              <a:t>effective</a:t>
            </a:r>
            <a:r>
              <a:rPr lang="en-US" sz="3600" b="0">
                <a:solidFill>
                  <a:srgbClr val="7691C2"/>
                </a:solidFill>
              </a:rPr>
              <a:t> </a:t>
            </a:r>
            <a:r>
              <a:rPr lang="en-US" sz="3600" b="0">
                <a:solidFill>
                  <a:srgbClr val="5879B5"/>
                </a:solidFill>
              </a:rPr>
              <a:t>for reducing stress, anxiety, depression, and other challenges too. </a:t>
            </a:r>
            <a:endParaRPr sz="1600" b="0">
              <a:solidFill>
                <a:srgbClr val="5879B5"/>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22"/>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979" name="Google Shape;979;p22"/>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22</a:t>
            </a:fld>
            <a:endParaRPr/>
          </a:p>
        </p:txBody>
      </p:sp>
      <p:sp>
        <p:nvSpPr>
          <p:cNvPr id="980" name="Google Shape;980;p22"/>
          <p:cNvSpPr txBox="1">
            <a:spLocks noGrp="1"/>
          </p:cNvSpPr>
          <p:nvPr>
            <p:ph type="body" idx="2"/>
          </p:nvPr>
        </p:nvSpPr>
        <p:spPr>
          <a:xfrm>
            <a:off x="830066" y="1898650"/>
            <a:ext cx="10376909" cy="45529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3600" b="0">
                <a:solidFill>
                  <a:srgbClr val="5879B5"/>
                </a:solidFill>
              </a:rPr>
              <a:t>1. The Body</a:t>
            </a:r>
            <a:endParaRPr/>
          </a:p>
          <a:p>
            <a:pPr marL="0" lvl="0" indent="0" algn="l" rtl="0">
              <a:lnSpc>
                <a:spcPct val="90000"/>
              </a:lnSpc>
              <a:spcBef>
                <a:spcPts val="0"/>
              </a:spcBef>
              <a:spcAft>
                <a:spcPts val="0"/>
              </a:spcAft>
              <a:buClr>
                <a:schemeClr val="accent1"/>
              </a:buClr>
              <a:buSzPts val="1800"/>
              <a:buNone/>
            </a:pPr>
            <a:r>
              <a:rPr lang="en-US" sz="3600" b="0">
                <a:solidFill>
                  <a:srgbClr val="5879B5"/>
                </a:solidFill>
              </a:rPr>
              <a:t>2. Feelings</a:t>
            </a:r>
            <a:endParaRPr/>
          </a:p>
          <a:p>
            <a:pPr marL="0" lvl="0" indent="0" algn="l" rtl="0">
              <a:lnSpc>
                <a:spcPct val="90000"/>
              </a:lnSpc>
              <a:spcBef>
                <a:spcPts val="0"/>
              </a:spcBef>
              <a:spcAft>
                <a:spcPts val="0"/>
              </a:spcAft>
              <a:buClr>
                <a:schemeClr val="accent1"/>
              </a:buClr>
              <a:buSzPts val="1800"/>
              <a:buNone/>
            </a:pPr>
            <a:r>
              <a:rPr lang="en-US" sz="3600" b="0">
                <a:solidFill>
                  <a:srgbClr val="5879B5"/>
                </a:solidFill>
              </a:rPr>
              <a:t>3. The Mind</a:t>
            </a:r>
            <a:endParaRPr/>
          </a:p>
          <a:p>
            <a:pPr marL="0" lvl="0" indent="0" algn="l" rtl="0">
              <a:lnSpc>
                <a:spcPct val="90000"/>
              </a:lnSpc>
              <a:spcBef>
                <a:spcPts val="0"/>
              </a:spcBef>
              <a:spcAft>
                <a:spcPts val="0"/>
              </a:spcAft>
              <a:buClr>
                <a:schemeClr val="accent1"/>
              </a:buClr>
              <a:buSzPts val="1800"/>
              <a:buNone/>
            </a:pPr>
            <a:r>
              <a:rPr lang="en-US" sz="3600" b="0">
                <a:solidFill>
                  <a:srgbClr val="5879B5"/>
                </a:solidFill>
              </a:rPr>
              <a:t>4. Categories of Experience</a:t>
            </a:r>
            <a:endParaRPr/>
          </a:p>
          <a:p>
            <a:pPr marL="0" lvl="0" indent="0" algn="l" rtl="0">
              <a:lnSpc>
                <a:spcPct val="90000"/>
              </a:lnSpc>
              <a:spcBef>
                <a:spcPts val="0"/>
              </a:spcBef>
              <a:spcAft>
                <a:spcPts val="0"/>
              </a:spcAft>
              <a:buClr>
                <a:schemeClr val="accent1"/>
              </a:buClr>
              <a:buSzPts val="1800"/>
              <a:buNone/>
            </a:pPr>
            <a:endParaRPr sz="3600" b="0">
              <a:solidFill>
                <a:srgbClr val="7691C2"/>
              </a:solidFill>
            </a:endParaRPr>
          </a:p>
          <a:p>
            <a:pPr marL="0" lvl="0" indent="0" algn="l" rtl="0">
              <a:lnSpc>
                <a:spcPct val="90000"/>
              </a:lnSpc>
              <a:spcBef>
                <a:spcPts val="0"/>
              </a:spcBef>
              <a:spcAft>
                <a:spcPts val="0"/>
              </a:spcAft>
              <a:buClr>
                <a:schemeClr val="accent1"/>
              </a:buClr>
              <a:buSzPts val="1800"/>
              <a:buNone/>
            </a:pPr>
            <a:endParaRPr sz="1600" b="0">
              <a:solidFill>
                <a:srgbClr val="7691C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Google Shape;986;p23"/>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987" name="Google Shape;987;p23"/>
          <p:cNvSpPr txBox="1">
            <a:spLocks noGrp="1"/>
          </p:cNvSpPr>
          <p:nvPr>
            <p:ph type="body" idx="1"/>
          </p:nvPr>
        </p:nvSpPr>
        <p:spPr>
          <a:xfrm>
            <a:off x="993286" y="2060372"/>
            <a:ext cx="4183650" cy="36512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accent3"/>
              </a:buClr>
              <a:buSzPct val="116424"/>
              <a:buNone/>
            </a:pPr>
            <a:r>
              <a:rPr lang="en-US" sz="2600"/>
              <a:t>The Body</a:t>
            </a:r>
            <a:endParaRPr/>
          </a:p>
          <a:p>
            <a:pPr marL="0" lvl="0" indent="0" algn="l" rtl="0">
              <a:lnSpc>
                <a:spcPct val="90000"/>
              </a:lnSpc>
              <a:spcBef>
                <a:spcPts val="1000"/>
              </a:spcBef>
              <a:spcAft>
                <a:spcPts val="0"/>
              </a:spcAft>
              <a:buClr>
                <a:schemeClr val="accent3"/>
              </a:buClr>
              <a:buSzPct val="100000"/>
              <a:buNone/>
            </a:pPr>
            <a:endParaRPr/>
          </a:p>
        </p:txBody>
      </p:sp>
      <p:sp>
        <p:nvSpPr>
          <p:cNvPr id="988" name="Google Shape;988;p23"/>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23</a:t>
            </a:fld>
            <a:endParaRPr/>
          </a:p>
        </p:txBody>
      </p:sp>
      <p:sp>
        <p:nvSpPr>
          <p:cNvPr id="989" name="Google Shape;989;p23"/>
          <p:cNvSpPr txBox="1">
            <a:spLocks noGrp="1"/>
          </p:cNvSpPr>
          <p:nvPr>
            <p:ph type="body" idx="2"/>
          </p:nvPr>
        </p:nvSpPr>
        <p:spPr>
          <a:xfrm>
            <a:off x="6155960" y="2060372"/>
            <a:ext cx="4648398" cy="36512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rgbClr val="5D739A"/>
              </a:buClr>
              <a:buSzPct val="117646"/>
              <a:buFont typeface="Arial"/>
              <a:buNone/>
            </a:pPr>
            <a:r>
              <a:rPr lang="en-US" sz="2800">
                <a:solidFill>
                  <a:srgbClr val="5D739A"/>
                </a:solidFill>
                <a:latin typeface="Source Sans Pro Black"/>
                <a:ea typeface="Source Sans Pro Black"/>
                <a:cs typeface="Source Sans Pro Black"/>
                <a:sym typeface="Source Sans Pro Black"/>
              </a:rPr>
              <a:t>How To Master</a:t>
            </a:r>
            <a:endParaRPr sz="2800" b="1" i="0" u="none" strike="noStrike" cap="none">
              <a:solidFill>
                <a:srgbClr val="5D739A"/>
              </a:solidFill>
              <a:latin typeface="Source Sans Pro Black"/>
              <a:ea typeface="Source Sans Pro Black"/>
              <a:cs typeface="Source Sans Pro Black"/>
              <a:sym typeface="Source Sans Pro Black"/>
            </a:endParaRPr>
          </a:p>
          <a:p>
            <a:pPr marL="0" lvl="0" indent="0" algn="l" rtl="0">
              <a:lnSpc>
                <a:spcPct val="90000"/>
              </a:lnSpc>
              <a:spcBef>
                <a:spcPts val="1000"/>
              </a:spcBef>
              <a:spcAft>
                <a:spcPts val="0"/>
              </a:spcAft>
              <a:buClr>
                <a:schemeClr val="accent3"/>
              </a:buClr>
              <a:buSzPct val="100000"/>
              <a:buNone/>
            </a:pPr>
            <a:endParaRPr/>
          </a:p>
        </p:txBody>
      </p:sp>
      <p:sp>
        <p:nvSpPr>
          <p:cNvPr id="990" name="Google Shape;990;p23"/>
          <p:cNvSpPr txBox="1">
            <a:spLocks noGrp="1"/>
          </p:cNvSpPr>
          <p:nvPr>
            <p:ph type="body" idx="4"/>
          </p:nvPr>
        </p:nvSpPr>
        <p:spPr>
          <a:xfrm>
            <a:off x="5973985" y="2395023"/>
            <a:ext cx="4830373" cy="4217650"/>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Start with mindfulness of the breath</a:t>
            </a:r>
            <a:endParaRPr/>
          </a:p>
          <a:p>
            <a:pPr marL="685800" lvl="1" indent="-228600" algn="l" rtl="0">
              <a:lnSpc>
                <a:spcPct val="90000"/>
              </a:lnSpc>
              <a:spcBef>
                <a:spcPts val="500"/>
              </a:spcBef>
              <a:spcAft>
                <a:spcPts val="0"/>
              </a:spcAft>
              <a:buClr>
                <a:srgbClr val="7D98C6"/>
              </a:buClr>
              <a:buSzPts val="1600"/>
              <a:buChar char="•"/>
            </a:pPr>
            <a:r>
              <a:rPr lang="en-US" sz="1600"/>
              <a:t>Pay attention to the breath</a:t>
            </a:r>
            <a:endParaRPr/>
          </a:p>
          <a:p>
            <a:pPr marL="685800" lvl="1" indent="-228600" algn="l" rtl="0">
              <a:lnSpc>
                <a:spcPct val="90000"/>
              </a:lnSpc>
              <a:spcBef>
                <a:spcPts val="500"/>
              </a:spcBef>
              <a:spcAft>
                <a:spcPts val="0"/>
              </a:spcAft>
              <a:buClr>
                <a:srgbClr val="7D98C6"/>
              </a:buClr>
              <a:buSzPts val="1600"/>
              <a:buChar char="•"/>
            </a:pPr>
            <a:r>
              <a:rPr lang="en-US" sz="1600"/>
              <a:t>Can be difficult due to wondering of the mind</a:t>
            </a:r>
            <a:endParaRPr/>
          </a:p>
          <a:p>
            <a:pPr marL="685800" lvl="1" indent="-228600" algn="l" rtl="0">
              <a:lnSpc>
                <a:spcPct val="90000"/>
              </a:lnSpc>
              <a:spcBef>
                <a:spcPts val="500"/>
              </a:spcBef>
              <a:spcAft>
                <a:spcPts val="0"/>
              </a:spcAft>
              <a:buClr>
                <a:srgbClr val="7D98C6"/>
              </a:buClr>
              <a:buSzPts val="1600"/>
              <a:buChar char="•"/>
            </a:pPr>
            <a:r>
              <a:rPr lang="en-US" sz="1600"/>
              <a:t>Best to be aware of your entire body rather than just your breath</a:t>
            </a:r>
            <a:endParaRPr/>
          </a:p>
          <a:p>
            <a:pPr marL="1143000" lvl="2" indent="-228600" algn="l" rtl="0">
              <a:lnSpc>
                <a:spcPct val="90000"/>
              </a:lnSpc>
              <a:spcBef>
                <a:spcPts val="500"/>
              </a:spcBef>
              <a:spcAft>
                <a:spcPts val="0"/>
              </a:spcAft>
              <a:buClr>
                <a:srgbClr val="7D98C6"/>
              </a:buClr>
              <a:buSzPts val="1600"/>
              <a:buChar char="•"/>
            </a:pPr>
            <a:r>
              <a:rPr lang="en-US" sz="1600"/>
              <a:t>This allows the breath to more naturally occur in the background</a:t>
            </a:r>
            <a:endParaRPr/>
          </a:p>
          <a:p>
            <a:pPr marL="180000" lvl="0" indent="-180000" algn="l" rtl="0">
              <a:lnSpc>
                <a:spcPct val="90000"/>
              </a:lnSpc>
              <a:spcBef>
                <a:spcPts val="600"/>
              </a:spcBef>
              <a:spcAft>
                <a:spcPts val="0"/>
              </a:spcAft>
              <a:buClr>
                <a:schemeClr val="accent3"/>
              </a:buClr>
              <a:buSzPts val="1600"/>
              <a:buChar char="•"/>
            </a:pPr>
            <a:r>
              <a:rPr lang="en-US" sz="1600"/>
              <a:t>Other arenas</a:t>
            </a:r>
            <a:endParaRPr/>
          </a:p>
          <a:p>
            <a:pPr marL="685800" lvl="1" indent="-228600" algn="l" rtl="0">
              <a:lnSpc>
                <a:spcPct val="90000"/>
              </a:lnSpc>
              <a:spcBef>
                <a:spcPts val="500"/>
              </a:spcBef>
              <a:spcAft>
                <a:spcPts val="0"/>
              </a:spcAft>
              <a:buClr>
                <a:srgbClr val="7D98C6"/>
              </a:buClr>
              <a:buSzPts val="1600"/>
              <a:buChar char="•"/>
            </a:pPr>
            <a:r>
              <a:rPr lang="en-US" sz="1600"/>
              <a:t>Posture</a:t>
            </a:r>
            <a:endParaRPr/>
          </a:p>
          <a:p>
            <a:pPr marL="1143000" lvl="2" indent="-228600" algn="l" rtl="0">
              <a:lnSpc>
                <a:spcPct val="90000"/>
              </a:lnSpc>
              <a:spcBef>
                <a:spcPts val="500"/>
              </a:spcBef>
              <a:spcAft>
                <a:spcPts val="0"/>
              </a:spcAft>
              <a:buClr>
                <a:srgbClr val="7D98C6"/>
              </a:buClr>
              <a:buSzPts val="1600"/>
              <a:buChar char="•"/>
            </a:pPr>
            <a:r>
              <a:rPr lang="en-US" sz="1600"/>
              <a:t>Simply awareness of our posture</a:t>
            </a:r>
            <a:endParaRPr/>
          </a:p>
          <a:p>
            <a:pPr marL="1600200" lvl="3" indent="-228600" algn="l" rtl="0">
              <a:lnSpc>
                <a:spcPct val="90000"/>
              </a:lnSpc>
              <a:spcBef>
                <a:spcPts val="500"/>
              </a:spcBef>
              <a:spcAft>
                <a:spcPts val="0"/>
              </a:spcAft>
              <a:buClr>
                <a:srgbClr val="7D98C6"/>
              </a:buClr>
              <a:buSzPts val="1600"/>
              <a:buChar char="•"/>
            </a:pPr>
            <a:r>
              <a:rPr lang="en-US" sz="1600"/>
              <a:t>If we are standing, know that we are standing</a:t>
            </a:r>
            <a:endParaRPr/>
          </a:p>
          <a:p>
            <a:pPr marL="685800" lvl="1" indent="-228600" algn="l" rtl="0">
              <a:lnSpc>
                <a:spcPct val="90000"/>
              </a:lnSpc>
              <a:spcBef>
                <a:spcPts val="500"/>
              </a:spcBef>
              <a:spcAft>
                <a:spcPts val="0"/>
              </a:spcAft>
              <a:buClr>
                <a:srgbClr val="7D98C6"/>
              </a:buClr>
              <a:buSzPts val="1600"/>
              <a:buChar char="•"/>
            </a:pPr>
            <a:r>
              <a:rPr lang="en-US" sz="1600"/>
              <a:t>Sensations</a:t>
            </a:r>
            <a:endParaRPr/>
          </a:p>
          <a:p>
            <a:pPr marL="1143000" lvl="2" indent="-228600" algn="l" rtl="0">
              <a:lnSpc>
                <a:spcPct val="90000"/>
              </a:lnSpc>
              <a:spcBef>
                <a:spcPts val="500"/>
              </a:spcBef>
              <a:spcAft>
                <a:spcPts val="0"/>
              </a:spcAft>
              <a:buClr>
                <a:srgbClr val="7D98C6"/>
              </a:buClr>
              <a:buSzPts val="1600"/>
              <a:buChar char="•"/>
            </a:pPr>
            <a:r>
              <a:rPr lang="en-US" sz="1600"/>
              <a:t>Awareness of pressure, temperature, texture, etc.</a:t>
            </a:r>
            <a:endParaRPr/>
          </a:p>
          <a:p>
            <a:pPr marL="685800" lvl="1" indent="-88900" algn="l" rtl="0">
              <a:lnSpc>
                <a:spcPct val="90000"/>
              </a:lnSpc>
              <a:spcBef>
                <a:spcPts val="500"/>
              </a:spcBef>
              <a:spcAft>
                <a:spcPts val="0"/>
              </a:spcAft>
              <a:buClr>
                <a:srgbClr val="7D98C6"/>
              </a:buClr>
              <a:buSzPts val="2200"/>
              <a:buNone/>
            </a:pPr>
            <a:endParaRPr sz="2200"/>
          </a:p>
        </p:txBody>
      </p:sp>
      <p:sp>
        <p:nvSpPr>
          <p:cNvPr id="991" name="Google Shape;991;p23"/>
          <p:cNvSpPr txBox="1"/>
          <p:nvPr/>
        </p:nvSpPr>
        <p:spPr>
          <a:xfrm>
            <a:off x="811311" y="2395023"/>
            <a:ext cx="4992081" cy="4094987"/>
          </a:xfrm>
          <a:prstGeom prst="rect">
            <a:avLst/>
          </a:prstGeom>
          <a:noFill/>
          <a:ln>
            <a:noFill/>
          </a:ln>
        </p:spPr>
        <p:txBody>
          <a:bodyPr spcFirstLastPara="1" wrap="square" lIns="91425" tIns="45700" rIns="91425" bIns="45700" anchor="t" anchorCtr="0">
            <a:noAutofit/>
          </a:bodyPr>
          <a:lstStyle/>
          <a:p>
            <a:pPr marL="180000" marR="0" lvl="0" indent="-180000" algn="l" rtl="0">
              <a:lnSpc>
                <a:spcPct val="90000"/>
              </a:lnSpc>
              <a:spcBef>
                <a:spcPts val="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The most important component of mindfulness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The body is almost always with us: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This makes practice easily accessible</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This means the body is the best way to cultivate mindfulness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There are different arenas of the body which we can pay attention to</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The breath</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This is the best place to start</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Posture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Sensations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Walking</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General activities</a:t>
            </a:r>
            <a:endParaRPr sz="1400" b="0" i="0" u="none" strike="noStrike" cap="none">
              <a:solidFill>
                <a:srgbClr val="000000"/>
              </a:solidFill>
              <a:latin typeface="Arial"/>
              <a:ea typeface="Arial"/>
              <a:cs typeface="Arial"/>
              <a:sym typeface="Arial"/>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highlight>
                <a:srgbClr val="FFFF00"/>
              </a:highlight>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96"/>
        <p:cNvGrpSpPr/>
        <p:nvPr/>
      </p:nvGrpSpPr>
      <p:grpSpPr>
        <a:xfrm>
          <a:off x="0" y="0"/>
          <a:ext cx="0" cy="0"/>
          <a:chOff x="0" y="0"/>
          <a:chExt cx="0" cy="0"/>
        </a:xfrm>
      </p:grpSpPr>
      <p:sp>
        <p:nvSpPr>
          <p:cNvPr id="997" name="Google Shape;997;p24"/>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998" name="Google Shape;998;p24"/>
          <p:cNvSpPr txBox="1">
            <a:spLocks noGrp="1"/>
          </p:cNvSpPr>
          <p:nvPr>
            <p:ph type="body" idx="1"/>
          </p:nvPr>
        </p:nvSpPr>
        <p:spPr>
          <a:xfrm>
            <a:off x="993286" y="2060372"/>
            <a:ext cx="4183650" cy="36512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accent3"/>
              </a:buClr>
              <a:buSzPct val="116424"/>
              <a:buNone/>
            </a:pPr>
            <a:r>
              <a:rPr lang="en-US" sz="2600"/>
              <a:t>Feelings</a:t>
            </a:r>
            <a:endParaRPr/>
          </a:p>
          <a:p>
            <a:pPr marL="0" lvl="0" indent="0" algn="l" rtl="0">
              <a:lnSpc>
                <a:spcPct val="90000"/>
              </a:lnSpc>
              <a:spcBef>
                <a:spcPts val="1000"/>
              </a:spcBef>
              <a:spcAft>
                <a:spcPts val="0"/>
              </a:spcAft>
              <a:buClr>
                <a:schemeClr val="accent3"/>
              </a:buClr>
              <a:buSzPct val="100000"/>
              <a:buNone/>
            </a:pPr>
            <a:endParaRPr/>
          </a:p>
        </p:txBody>
      </p:sp>
      <p:sp>
        <p:nvSpPr>
          <p:cNvPr id="999" name="Google Shape;999;p24"/>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24</a:t>
            </a:fld>
            <a:endParaRPr/>
          </a:p>
        </p:txBody>
      </p:sp>
      <p:sp>
        <p:nvSpPr>
          <p:cNvPr id="1000" name="Google Shape;1000;p24"/>
          <p:cNvSpPr txBox="1">
            <a:spLocks noGrp="1"/>
          </p:cNvSpPr>
          <p:nvPr>
            <p:ph type="body" idx="2"/>
          </p:nvPr>
        </p:nvSpPr>
        <p:spPr>
          <a:xfrm>
            <a:off x="6155960" y="2060372"/>
            <a:ext cx="4648398" cy="36512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rgbClr val="5D739A"/>
              </a:buClr>
              <a:buSzPct val="117646"/>
              <a:buFont typeface="Arial"/>
              <a:buNone/>
            </a:pPr>
            <a:r>
              <a:rPr lang="en-US" sz="2800">
                <a:solidFill>
                  <a:srgbClr val="5D739A"/>
                </a:solidFill>
                <a:latin typeface="Source Sans Pro Black"/>
                <a:ea typeface="Source Sans Pro Black"/>
                <a:cs typeface="Source Sans Pro Black"/>
                <a:sym typeface="Source Sans Pro Black"/>
              </a:rPr>
              <a:t>How To Master</a:t>
            </a:r>
            <a:endParaRPr sz="2800" b="1" i="0" u="none" strike="noStrike" cap="none">
              <a:solidFill>
                <a:srgbClr val="5D739A"/>
              </a:solidFill>
              <a:latin typeface="Source Sans Pro Black"/>
              <a:ea typeface="Source Sans Pro Black"/>
              <a:cs typeface="Source Sans Pro Black"/>
              <a:sym typeface="Source Sans Pro Black"/>
            </a:endParaRPr>
          </a:p>
          <a:p>
            <a:pPr marL="0" lvl="0" indent="0" algn="l" rtl="0">
              <a:lnSpc>
                <a:spcPct val="90000"/>
              </a:lnSpc>
              <a:spcBef>
                <a:spcPts val="1000"/>
              </a:spcBef>
              <a:spcAft>
                <a:spcPts val="0"/>
              </a:spcAft>
              <a:buClr>
                <a:schemeClr val="accent3"/>
              </a:buClr>
              <a:buSzPct val="100000"/>
              <a:buNone/>
            </a:pPr>
            <a:endParaRPr/>
          </a:p>
        </p:txBody>
      </p:sp>
      <p:sp>
        <p:nvSpPr>
          <p:cNvPr id="1001" name="Google Shape;1001;p24"/>
          <p:cNvSpPr txBox="1">
            <a:spLocks noGrp="1"/>
          </p:cNvSpPr>
          <p:nvPr>
            <p:ph type="body" idx="4"/>
          </p:nvPr>
        </p:nvSpPr>
        <p:spPr>
          <a:xfrm>
            <a:off x="5973985" y="2395022"/>
            <a:ext cx="4648398" cy="4295709"/>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Be aware of the tones that are associated with different feelings </a:t>
            </a:r>
            <a:endParaRPr/>
          </a:p>
          <a:p>
            <a:pPr marL="685800" lvl="1" indent="-228600" algn="l" rtl="0">
              <a:lnSpc>
                <a:spcPct val="90000"/>
              </a:lnSpc>
              <a:spcBef>
                <a:spcPts val="500"/>
              </a:spcBef>
              <a:spcAft>
                <a:spcPts val="0"/>
              </a:spcAft>
              <a:buClr>
                <a:srgbClr val="7D98C6"/>
              </a:buClr>
              <a:buSzPts val="1600"/>
              <a:buChar char="•"/>
            </a:pPr>
            <a:r>
              <a:rPr lang="en-US" sz="1600"/>
              <a:t>Each time a feeling arises, determine the tone and realize what this means</a:t>
            </a:r>
            <a:endParaRPr/>
          </a:p>
          <a:p>
            <a:pPr marL="180000" lvl="0" indent="-180000" algn="l" rtl="0">
              <a:lnSpc>
                <a:spcPct val="90000"/>
              </a:lnSpc>
              <a:spcBef>
                <a:spcPts val="600"/>
              </a:spcBef>
              <a:spcAft>
                <a:spcPts val="0"/>
              </a:spcAft>
              <a:buClr>
                <a:schemeClr val="accent3"/>
              </a:buClr>
              <a:buSzPts val="1600"/>
              <a:buChar char="•"/>
            </a:pPr>
            <a:r>
              <a:rPr lang="en-US" sz="1600"/>
              <a:t>In the case of strong unpleasant or pleasant tones:</a:t>
            </a:r>
            <a:endParaRPr/>
          </a:p>
          <a:p>
            <a:pPr marL="685800" lvl="1" indent="-228600" algn="l" rtl="0">
              <a:lnSpc>
                <a:spcPct val="90000"/>
              </a:lnSpc>
              <a:spcBef>
                <a:spcPts val="500"/>
              </a:spcBef>
              <a:spcAft>
                <a:spcPts val="0"/>
              </a:spcAft>
              <a:buClr>
                <a:srgbClr val="7D98C6"/>
              </a:buClr>
              <a:buSzPts val="1600"/>
              <a:buChar char="•"/>
            </a:pPr>
            <a:r>
              <a:rPr lang="en-US" sz="1600"/>
              <a:t>We cannot help but be aware of the tone of these feelings</a:t>
            </a:r>
            <a:endParaRPr/>
          </a:p>
          <a:p>
            <a:pPr marL="1143000" lvl="2" indent="-228600" algn="l" rtl="0">
              <a:lnSpc>
                <a:spcPct val="90000"/>
              </a:lnSpc>
              <a:spcBef>
                <a:spcPts val="500"/>
              </a:spcBef>
              <a:spcAft>
                <a:spcPts val="0"/>
              </a:spcAft>
              <a:buClr>
                <a:srgbClr val="7D98C6"/>
              </a:buClr>
              <a:buSzPts val="1600"/>
              <a:buChar char="•"/>
            </a:pPr>
            <a:r>
              <a:rPr lang="en-US" sz="1600"/>
              <a:t>Instead try to focus on the experience of these feelings and what they entail</a:t>
            </a:r>
            <a:endParaRPr/>
          </a:p>
          <a:p>
            <a:pPr marL="1600200" lvl="3" indent="-228600" algn="l" rtl="0">
              <a:lnSpc>
                <a:spcPct val="90000"/>
              </a:lnSpc>
              <a:spcBef>
                <a:spcPts val="500"/>
              </a:spcBef>
              <a:spcAft>
                <a:spcPts val="0"/>
              </a:spcAft>
              <a:buClr>
                <a:srgbClr val="7D98C6"/>
              </a:buClr>
              <a:buSzPts val="1600"/>
              <a:buChar char="•"/>
            </a:pPr>
            <a:r>
              <a:rPr lang="en-US" sz="1600"/>
              <a:t>Bodily sensations, thoughts, etc.</a:t>
            </a:r>
            <a:endParaRPr/>
          </a:p>
          <a:p>
            <a:pPr marL="1143000" lvl="2" indent="-228600" algn="l" rtl="0">
              <a:lnSpc>
                <a:spcPct val="90000"/>
              </a:lnSpc>
              <a:spcBef>
                <a:spcPts val="500"/>
              </a:spcBef>
              <a:spcAft>
                <a:spcPts val="0"/>
              </a:spcAft>
              <a:buClr>
                <a:srgbClr val="7D98C6"/>
              </a:buClr>
              <a:buSzPts val="1600"/>
              <a:buChar char="•"/>
            </a:pPr>
            <a:r>
              <a:rPr lang="en-US" sz="1600"/>
              <a:t>Realize that these experiences do not affect our awareness</a:t>
            </a:r>
            <a:endParaRPr/>
          </a:p>
          <a:p>
            <a:pPr marL="1600200" lvl="3" indent="-228600" algn="l" rtl="0">
              <a:lnSpc>
                <a:spcPct val="90000"/>
              </a:lnSpc>
              <a:spcBef>
                <a:spcPts val="500"/>
              </a:spcBef>
              <a:spcAft>
                <a:spcPts val="0"/>
              </a:spcAft>
              <a:buClr>
                <a:srgbClr val="7D98C6"/>
              </a:buClr>
              <a:buSzPts val="1600"/>
              <a:buChar char="•"/>
            </a:pPr>
            <a:r>
              <a:rPr lang="en-US" sz="1600"/>
              <a:t>Therefore, they do not need to affect our mood</a:t>
            </a:r>
            <a:endParaRPr/>
          </a:p>
          <a:p>
            <a:pPr marL="685800" lvl="1" indent="-101600" algn="l" rtl="0">
              <a:lnSpc>
                <a:spcPct val="90000"/>
              </a:lnSpc>
              <a:spcBef>
                <a:spcPts val="500"/>
              </a:spcBef>
              <a:spcAft>
                <a:spcPts val="0"/>
              </a:spcAft>
              <a:buClr>
                <a:srgbClr val="7D98C6"/>
              </a:buClr>
              <a:buSzPts val="2000"/>
              <a:buNone/>
            </a:pPr>
            <a:endParaRPr sz="2000"/>
          </a:p>
        </p:txBody>
      </p:sp>
      <p:sp>
        <p:nvSpPr>
          <p:cNvPr id="1002" name="Google Shape;1002;p24"/>
          <p:cNvSpPr txBox="1"/>
          <p:nvPr/>
        </p:nvSpPr>
        <p:spPr>
          <a:xfrm>
            <a:off x="811311" y="2395023"/>
            <a:ext cx="4992081" cy="4295709"/>
          </a:xfrm>
          <a:prstGeom prst="rect">
            <a:avLst/>
          </a:prstGeom>
          <a:noFill/>
          <a:ln>
            <a:noFill/>
          </a:ln>
        </p:spPr>
        <p:txBody>
          <a:bodyPr spcFirstLastPara="1" wrap="square" lIns="91425" tIns="45700" rIns="91425" bIns="45700" anchor="t" anchorCtr="0">
            <a:noAutofit/>
          </a:bodyPr>
          <a:lstStyle/>
          <a:p>
            <a:pPr marL="180000" marR="0" lvl="0" indent="-180000" algn="l" rtl="0">
              <a:lnSpc>
                <a:spcPct val="90000"/>
              </a:lnSpc>
              <a:spcBef>
                <a:spcPts val="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Each feeling arises with a feeling tone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This is the critical thing to be aware of</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Feeling tones that arise without our awareness create certain conditions</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Unpleasant tones cause aversion</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Neutral tones cause delusion (inattention)</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Pleasant tones cause desire/wanting</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Unpleasant tones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Suffering in and of itself</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Neutral tones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Inhibit wakefulness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Pleasant tones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Can be problematic as they cause desire, yet everything is impermeant</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This leads to suffering </a:t>
            </a:r>
            <a:endParaRPr sz="1400" b="0" i="0" u="none" strike="noStrike" cap="none">
              <a:solidFill>
                <a:srgbClr val="000000"/>
              </a:solidFill>
              <a:latin typeface="Arial"/>
              <a:ea typeface="Arial"/>
              <a:cs typeface="Arial"/>
              <a:sym typeface="Arial"/>
            </a:endParaRPr>
          </a:p>
          <a:p>
            <a:pPr marL="685800" marR="0" lvl="1" indent="-139700" algn="l" rtl="0">
              <a:lnSpc>
                <a:spcPct val="90000"/>
              </a:lnSpc>
              <a:spcBef>
                <a:spcPts val="500"/>
              </a:spcBef>
              <a:spcAft>
                <a:spcPts val="0"/>
              </a:spcAft>
              <a:buClr>
                <a:srgbClr val="5D739A"/>
              </a:buClr>
              <a:buSzPts val="1400"/>
              <a:buFont typeface="Arial"/>
              <a:buNone/>
            </a:pPr>
            <a:endParaRPr sz="1600" b="0" i="0" u="none" strike="noStrike" cap="none">
              <a:solidFill>
                <a:srgbClr val="7D98C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highlight>
                <a:srgbClr val="FFFF00"/>
              </a:highlight>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08" name="Google Shape;1008;p25"/>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1009" name="Google Shape;1009;p25"/>
          <p:cNvSpPr txBox="1">
            <a:spLocks noGrp="1"/>
          </p:cNvSpPr>
          <p:nvPr>
            <p:ph type="body" idx="1"/>
          </p:nvPr>
        </p:nvSpPr>
        <p:spPr>
          <a:xfrm>
            <a:off x="993286" y="2060372"/>
            <a:ext cx="4183650" cy="36512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accent3"/>
              </a:buClr>
              <a:buSzPct val="116424"/>
              <a:buNone/>
            </a:pPr>
            <a:r>
              <a:rPr lang="en-US" sz="2600"/>
              <a:t>The Mind</a:t>
            </a:r>
            <a:endParaRPr/>
          </a:p>
          <a:p>
            <a:pPr marL="0" lvl="0" indent="0" algn="l" rtl="0">
              <a:lnSpc>
                <a:spcPct val="90000"/>
              </a:lnSpc>
              <a:spcBef>
                <a:spcPts val="1000"/>
              </a:spcBef>
              <a:spcAft>
                <a:spcPts val="0"/>
              </a:spcAft>
              <a:buClr>
                <a:schemeClr val="accent3"/>
              </a:buClr>
              <a:buSzPct val="100000"/>
              <a:buNone/>
            </a:pPr>
            <a:endParaRPr/>
          </a:p>
        </p:txBody>
      </p:sp>
      <p:sp>
        <p:nvSpPr>
          <p:cNvPr id="1010" name="Google Shape;1010;p25"/>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25</a:t>
            </a:fld>
            <a:endParaRPr/>
          </a:p>
        </p:txBody>
      </p:sp>
      <p:sp>
        <p:nvSpPr>
          <p:cNvPr id="1011" name="Google Shape;1011;p25"/>
          <p:cNvSpPr txBox="1">
            <a:spLocks noGrp="1"/>
          </p:cNvSpPr>
          <p:nvPr>
            <p:ph type="body" idx="2"/>
          </p:nvPr>
        </p:nvSpPr>
        <p:spPr>
          <a:xfrm>
            <a:off x="6155960" y="2060372"/>
            <a:ext cx="4648398" cy="36512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rgbClr val="5D739A"/>
              </a:buClr>
              <a:buSzPct val="117646"/>
              <a:buFont typeface="Arial"/>
              <a:buNone/>
            </a:pPr>
            <a:r>
              <a:rPr lang="en-US" sz="2800">
                <a:solidFill>
                  <a:srgbClr val="5D739A"/>
                </a:solidFill>
                <a:latin typeface="Source Sans Pro Black"/>
                <a:ea typeface="Source Sans Pro Black"/>
                <a:cs typeface="Source Sans Pro Black"/>
                <a:sym typeface="Source Sans Pro Black"/>
              </a:rPr>
              <a:t>How To Master</a:t>
            </a:r>
            <a:endParaRPr sz="2800" b="1" i="0" u="none" strike="noStrike" cap="none">
              <a:solidFill>
                <a:srgbClr val="5D739A"/>
              </a:solidFill>
              <a:latin typeface="Source Sans Pro Black"/>
              <a:ea typeface="Source Sans Pro Black"/>
              <a:cs typeface="Source Sans Pro Black"/>
              <a:sym typeface="Source Sans Pro Black"/>
            </a:endParaRPr>
          </a:p>
          <a:p>
            <a:pPr marL="0" lvl="0" indent="0" algn="l" rtl="0">
              <a:lnSpc>
                <a:spcPct val="90000"/>
              </a:lnSpc>
              <a:spcBef>
                <a:spcPts val="1000"/>
              </a:spcBef>
              <a:spcAft>
                <a:spcPts val="0"/>
              </a:spcAft>
              <a:buClr>
                <a:schemeClr val="accent3"/>
              </a:buClr>
              <a:buSzPct val="100000"/>
              <a:buNone/>
            </a:pPr>
            <a:endParaRPr/>
          </a:p>
        </p:txBody>
      </p:sp>
      <p:sp>
        <p:nvSpPr>
          <p:cNvPr id="1012" name="Google Shape;1012;p25"/>
          <p:cNvSpPr txBox="1">
            <a:spLocks noGrp="1"/>
          </p:cNvSpPr>
          <p:nvPr>
            <p:ph type="body" idx="4"/>
          </p:nvPr>
        </p:nvSpPr>
        <p:spPr>
          <a:xfrm>
            <a:off x="5973984" y="2395023"/>
            <a:ext cx="4830374" cy="4340314"/>
          </a:xfrm>
          <a:prstGeom prst="rect">
            <a:avLst/>
          </a:prstGeom>
          <a:noFill/>
          <a:ln>
            <a:noFill/>
          </a:ln>
        </p:spPr>
        <p:txBody>
          <a:bodyPr spcFirstLastPara="1" wrap="square" lIns="91425" tIns="45700" rIns="91425" bIns="45700" anchor="t" anchorCtr="0">
            <a:normAutofit lnSpcReduction="10000"/>
          </a:bodyPr>
          <a:lstStyle/>
          <a:p>
            <a:pPr marL="180000" lvl="0" indent="-180000" algn="l" rtl="0">
              <a:lnSpc>
                <a:spcPct val="90000"/>
              </a:lnSpc>
              <a:spcBef>
                <a:spcPts val="0"/>
              </a:spcBef>
              <a:spcAft>
                <a:spcPts val="0"/>
              </a:spcAft>
              <a:buClr>
                <a:schemeClr val="accent3"/>
              </a:buClr>
              <a:buSzPts val="1600"/>
              <a:buChar char="•"/>
            </a:pPr>
            <a:r>
              <a:rPr lang="en-US" sz="1600"/>
              <a:t>Be aware of your mindset</a:t>
            </a:r>
            <a:endParaRPr/>
          </a:p>
          <a:p>
            <a:pPr marL="685800" lvl="1" indent="-228600" algn="l" rtl="0">
              <a:lnSpc>
                <a:spcPct val="90000"/>
              </a:lnSpc>
              <a:spcBef>
                <a:spcPts val="500"/>
              </a:spcBef>
              <a:spcAft>
                <a:spcPts val="0"/>
              </a:spcAft>
              <a:buClr>
                <a:srgbClr val="7D98C6"/>
              </a:buClr>
              <a:buSzPts val="1600"/>
              <a:buChar char="•"/>
            </a:pPr>
            <a:r>
              <a:rPr lang="en-US" sz="1600"/>
              <a:t>Discern between those that are beneficial and those that are not</a:t>
            </a:r>
            <a:endParaRPr/>
          </a:p>
          <a:p>
            <a:pPr marL="685800" lvl="1" indent="-228600" algn="l" rtl="0">
              <a:lnSpc>
                <a:spcPct val="90000"/>
              </a:lnSpc>
              <a:spcBef>
                <a:spcPts val="500"/>
              </a:spcBef>
              <a:spcAft>
                <a:spcPts val="0"/>
              </a:spcAft>
              <a:buClr>
                <a:srgbClr val="7D98C6"/>
              </a:buClr>
              <a:buSzPts val="1600"/>
              <a:buChar char="•"/>
            </a:pPr>
            <a:r>
              <a:rPr lang="en-US" sz="1600"/>
              <a:t>Intermittently check in: “what is my current attitude?”</a:t>
            </a:r>
            <a:endParaRPr/>
          </a:p>
          <a:p>
            <a:pPr marL="180000" lvl="0" indent="-180000" algn="l" rtl="0">
              <a:lnSpc>
                <a:spcPct val="90000"/>
              </a:lnSpc>
              <a:spcBef>
                <a:spcPts val="600"/>
              </a:spcBef>
              <a:spcAft>
                <a:spcPts val="0"/>
              </a:spcAft>
              <a:buClr>
                <a:schemeClr val="accent3"/>
              </a:buClr>
              <a:buSzPts val="1600"/>
              <a:buChar char="•"/>
            </a:pPr>
            <a:r>
              <a:rPr lang="en-US" sz="1600"/>
              <a:t>Know the common experiences which people encounter when beginning mindfulness</a:t>
            </a:r>
            <a:endParaRPr/>
          </a:p>
          <a:p>
            <a:pPr marL="685800" lvl="1" indent="-228600" algn="l" rtl="0">
              <a:lnSpc>
                <a:spcPct val="90000"/>
              </a:lnSpc>
              <a:spcBef>
                <a:spcPts val="500"/>
              </a:spcBef>
              <a:spcAft>
                <a:spcPts val="0"/>
              </a:spcAft>
              <a:buClr>
                <a:srgbClr val="7D98C6"/>
              </a:buClr>
              <a:buSzPts val="1600"/>
              <a:buChar char="•"/>
            </a:pPr>
            <a:r>
              <a:rPr lang="en-US" sz="1600"/>
              <a:t>The mind is a crazy and overwhelming place</a:t>
            </a:r>
            <a:endParaRPr/>
          </a:p>
          <a:p>
            <a:pPr marL="685800" lvl="1" indent="-228600" algn="l" rtl="0">
              <a:lnSpc>
                <a:spcPct val="90000"/>
              </a:lnSpc>
              <a:spcBef>
                <a:spcPts val="500"/>
              </a:spcBef>
              <a:spcAft>
                <a:spcPts val="0"/>
              </a:spcAft>
              <a:buClr>
                <a:srgbClr val="7D98C6"/>
              </a:buClr>
              <a:buSzPts val="1600"/>
              <a:buChar char="•"/>
            </a:pPr>
            <a:r>
              <a:rPr lang="en-US" sz="1600"/>
              <a:t>You will experience unwholesome aspects of yourself</a:t>
            </a:r>
            <a:endParaRPr/>
          </a:p>
          <a:p>
            <a:pPr marL="1143000" lvl="2" indent="-228600" algn="l" rtl="0">
              <a:lnSpc>
                <a:spcPct val="90000"/>
              </a:lnSpc>
              <a:spcBef>
                <a:spcPts val="500"/>
              </a:spcBef>
              <a:spcAft>
                <a:spcPts val="0"/>
              </a:spcAft>
              <a:buClr>
                <a:srgbClr val="7D98C6"/>
              </a:buClr>
              <a:buSzPts val="1600"/>
              <a:buChar char="•"/>
            </a:pPr>
            <a:r>
              <a:rPr lang="en-US" sz="1600"/>
              <a:t>Remember, we are not here to judge</a:t>
            </a:r>
            <a:endParaRPr/>
          </a:p>
          <a:p>
            <a:pPr marL="180000" lvl="0" indent="-180000" algn="l" rtl="0">
              <a:lnSpc>
                <a:spcPct val="90000"/>
              </a:lnSpc>
              <a:spcBef>
                <a:spcPts val="600"/>
              </a:spcBef>
              <a:spcAft>
                <a:spcPts val="0"/>
              </a:spcAft>
              <a:buClr>
                <a:schemeClr val="accent3"/>
              </a:buClr>
              <a:buSzPts val="1600"/>
              <a:buChar char="•"/>
            </a:pPr>
            <a:r>
              <a:rPr lang="en-US" sz="1600"/>
              <a:t>Wholesome mindsets</a:t>
            </a:r>
            <a:endParaRPr/>
          </a:p>
          <a:p>
            <a:pPr marL="685800" lvl="1" indent="-228600" algn="l" rtl="0">
              <a:lnSpc>
                <a:spcPct val="90000"/>
              </a:lnSpc>
              <a:spcBef>
                <a:spcPts val="500"/>
              </a:spcBef>
              <a:spcAft>
                <a:spcPts val="0"/>
              </a:spcAft>
              <a:buClr>
                <a:srgbClr val="7D98C6"/>
              </a:buClr>
              <a:buSzPts val="1600"/>
              <a:buChar char="•"/>
            </a:pPr>
            <a:r>
              <a:rPr lang="en-US" sz="1600"/>
              <a:t>Through awareness we can cultivate</a:t>
            </a:r>
            <a:endParaRPr/>
          </a:p>
          <a:p>
            <a:pPr marL="180000" lvl="0" indent="-180000" algn="l" rtl="0">
              <a:lnSpc>
                <a:spcPct val="90000"/>
              </a:lnSpc>
              <a:spcBef>
                <a:spcPts val="600"/>
              </a:spcBef>
              <a:spcAft>
                <a:spcPts val="0"/>
              </a:spcAft>
              <a:buClr>
                <a:schemeClr val="accent3"/>
              </a:buClr>
              <a:buSzPts val="1600"/>
              <a:buChar char="•"/>
            </a:pPr>
            <a:r>
              <a:rPr lang="en-US" sz="1600"/>
              <a:t>Unwholesome mindsets</a:t>
            </a:r>
            <a:endParaRPr/>
          </a:p>
          <a:p>
            <a:pPr marL="685800" lvl="1" indent="-228600" algn="l" rtl="0">
              <a:lnSpc>
                <a:spcPct val="90000"/>
              </a:lnSpc>
              <a:spcBef>
                <a:spcPts val="500"/>
              </a:spcBef>
              <a:spcAft>
                <a:spcPts val="0"/>
              </a:spcAft>
              <a:buClr>
                <a:srgbClr val="7D98C6"/>
              </a:buClr>
              <a:buSzPts val="1600"/>
              <a:buChar char="•"/>
            </a:pPr>
            <a:r>
              <a:rPr lang="en-US" sz="1600"/>
              <a:t>Through awareness, we can detach </a:t>
            </a:r>
            <a:endParaRPr/>
          </a:p>
          <a:p>
            <a:pPr marL="1143000" lvl="2" indent="-228600" algn="l" rtl="0">
              <a:lnSpc>
                <a:spcPct val="90000"/>
              </a:lnSpc>
              <a:spcBef>
                <a:spcPts val="500"/>
              </a:spcBef>
              <a:spcAft>
                <a:spcPts val="0"/>
              </a:spcAft>
              <a:buClr>
                <a:srgbClr val="7D98C6"/>
              </a:buClr>
              <a:buSzPts val="1600"/>
              <a:buChar char="•"/>
            </a:pPr>
            <a:r>
              <a:rPr lang="en-US" sz="1600"/>
              <a:t>One good phrase to utilize: “this is nature”</a:t>
            </a:r>
            <a:endParaRPr sz="1600"/>
          </a:p>
        </p:txBody>
      </p:sp>
      <p:sp>
        <p:nvSpPr>
          <p:cNvPr id="1013" name="Google Shape;1013;p25"/>
          <p:cNvSpPr txBox="1"/>
          <p:nvPr/>
        </p:nvSpPr>
        <p:spPr>
          <a:xfrm>
            <a:off x="811311" y="2395023"/>
            <a:ext cx="4992081" cy="3548577"/>
          </a:xfrm>
          <a:prstGeom prst="rect">
            <a:avLst/>
          </a:prstGeom>
          <a:noFill/>
          <a:ln>
            <a:noFill/>
          </a:ln>
        </p:spPr>
        <p:txBody>
          <a:bodyPr spcFirstLastPara="1" wrap="square" lIns="91425" tIns="45700" rIns="91425" bIns="45700" anchor="t" anchorCtr="0">
            <a:noAutofit/>
          </a:bodyPr>
          <a:lstStyle/>
          <a:p>
            <a:pPr marL="180000" marR="0" lvl="0" indent="-180000" algn="l" rtl="0">
              <a:lnSpc>
                <a:spcPct val="90000"/>
              </a:lnSpc>
              <a:spcBef>
                <a:spcPts val="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Some mindsets are beneficial, and some are not</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This is the critical thing to be aware of</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Mindfulness of the mind allows us to determine our mindsets and discern between which are beneficial and which are not</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Beneficial mindsets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Are wholesome</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Non-beneficial mindsets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Are unwholesome</a:t>
            </a:r>
            <a:endParaRPr sz="1400" b="0" i="0" u="none" strike="noStrike" cap="none">
              <a:solidFill>
                <a:srgbClr val="000000"/>
              </a:solidFill>
              <a:latin typeface="Arial"/>
              <a:ea typeface="Arial"/>
              <a:cs typeface="Arial"/>
              <a:sym typeface="Arial"/>
            </a:endParaRPr>
          </a:p>
          <a:p>
            <a:pPr marL="685800" marR="0" lvl="1" indent="-139700" algn="l" rtl="0">
              <a:lnSpc>
                <a:spcPct val="90000"/>
              </a:lnSpc>
              <a:spcBef>
                <a:spcPts val="500"/>
              </a:spcBef>
              <a:spcAft>
                <a:spcPts val="0"/>
              </a:spcAft>
              <a:buClr>
                <a:srgbClr val="5D739A"/>
              </a:buClr>
              <a:buSzPts val="1400"/>
              <a:buFont typeface="Arial"/>
              <a:buNone/>
            </a:pPr>
            <a:endParaRPr sz="1600" b="0" i="0" u="none" strike="noStrike" cap="none">
              <a:solidFill>
                <a:srgbClr val="7D98C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1600" b="0" i="0" u="none" strike="noStrike" cap="none">
              <a:solidFill>
                <a:srgbClr val="7D98C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highlight>
                <a:srgbClr val="FFFF00"/>
              </a:highlight>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18"/>
        <p:cNvGrpSpPr/>
        <p:nvPr/>
      </p:nvGrpSpPr>
      <p:grpSpPr>
        <a:xfrm>
          <a:off x="0" y="0"/>
          <a:ext cx="0" cy="0"/>
          <a:chOff x="0" y="0"/>
          <a:chExt cx="0" cy="0"/>
        </a:xfrm>
      </p:grpSpPr>
      <p:sp>
        <p:nvSpPr>
          <p:cNvPr id="1019" name="Google Shape;1019;p26"/>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1020" name="Google Shape;1020;p26"/>
          <p:cNvSpPr txBox="1">
            <a:spLocks noGrp="1"/>
          </p:cNvSpPr>
          <p:nvPr>
            <p:ph type="body" idx="1"/>
          </p:nvPr>
        </p:nvSpPr>
        <p:spPr>
          <a:xfrm>
            <a:off x="993286" y="2060372"/>
            <a:ext cx="4183650" cy="365125"/>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chemeClr val="accent3"/>
              </a:buClr>
              <a:buSzPct val="116424"/>
              <a:buNone/>
            </a:pPr>
            <a:r>
              <a:rPr lang="en-US" sz="2600"/>
              <a:t>Categories of Experience</a:t>
            </a:r>
            <a:endParaRPr/>
          </a:p>
          <a:p>
            <a:pPr marL="0" lvl="0" indent="0" algn="l" rtl="0">
              <a:lnSpc>
                <a:spcPct val="90000"/>
              </a:lnSpc>
              <a:spcBef>
                <a:spcPts val="1000"/>
              </a:spcBef>
              <a:spcAft>
                <a:spcPts val="0"/>
              </a:spcAft>
              <a:buClr>
                <a:schemeClr val="accent3"/>
              </a:buClr>
              <a:buSzPct val="100000"/>
              <a:buNone/>
            </a:pPr>
            <a:endParaRPr/>
          </a:p>
        </p:txBody>
      </p:sp>
      <p:sp>
        <p:nvSpPr>
          <p:cNvPr id="1021" name="Google Shape;1021;p26"/>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26</a:t>
            </a:fld>
            <a:endParaRPr/>
          </a:p>
        </p:txBody>
      </p:sp>
      <p:sp>
        <p:nvSpPr>
          <p:cNvPr id="1022" name="Google Shape;1022;p26"/>
          <p:cNvSpPr txBox="1">
            <a:spLocks noGrp="1"/>
          </p:cNvSpPr>
          <p:nvPr>
            <p:ph type="body" idx="2"/>
          </p:nvPr>
        </p:nvSpPr>
        <p:spPr>
          <a:xfrm>
            <a:off x="6155960" y="2060372"/>
            <a:ext cx="4648398" cy="36512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rgbClr val="5D739A"/>
              </a:buClr>
              <a:buSzPct val="117646"/>
              <a:buFont typeface="Arial"/>
              <a:buNone/>
            </a:pPr>
            <a:r>
              <a:rPr lang="en-US" sz="2800">
                <a:solidFill>
                  <a:srgbClr val="5D739A"/>
                </a:solidFill>
                <a:latin typeface="Source Sans Pro Black"/>
                <a:ea typeface="Source Sans Pro Black"/>
                <a:cs typeface="Source Sans Pro Black"/>
                <a:sym typeface="Source Sans Pro Black"/>
              </a:rPr>
              <a:t>How To Master</a:t>
            </a:r>
            <a:endParaRPr sz="2800" b="1" i="0" u="none" strike="noStrike" cap="none">
              <a:solidFill>
                <a:srgbClr val="5D739A"/>
              </a:solidFill>
              <a:latin typeface="Source Sans Pro Black"/>
              <a:ea typeface="Source Sans Pro Black"/>
              <a:cs typeface="Source Sans Pro Black"/>
              <a:sym typeface="Source Sans Pro Black"/>
            </a:endParaRPr>
          </a:p>
          <a:p>
            <a:pPr marL="0" lvl="0" indent="0" algn="l" rtl="0">
              <a:lnSpc>
                <a:spcPct val="90000"/>
              </a:lnSpc>
              <a:spcBef>
                <a:spcPts val="1000"/>
              </a:spcBef>
              <a:spcAft>
                <a:spcPts val="0"/>
              </a:spcAft>
              <a:buClr>
                <a:schemeClr val="accent3"/>
              </a:buClr>
              <a:buSzPct val="100000"/>
              <a:buNone/>
            </a:pPr>
            <a:endParaRPr/>
          </a:p>
        </p:txBody>
      </p:sp>
      <p:sp>
        <p:nvSpPr>
          <p:cNvPr id="1023" name="Google Shape;1023;p26"/>
          <p:cNvSpPr txBox="1">
            <a:spLocks noGrp="1"/>
          </p:cNvSpPr>
          <p:nvPr>
            <p:ph type="body" idx="4"/>
          </p:nvPr>
        </p:nvSpPr>
        <p:spPr>
          <a:xfrm>
            <a:off x="5973985" y="2395023"/>
            <a:ext cx="4648398" cy="3681927"/>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Explore once mastery of the other foundations have been achieved</a:t>
            </a:r>
            <a:endParaRPr/>
          </a:p>
          <a:p>
            <a:pPr marL="180000" lvl="0" indent="-180000" algn="l" rtl="0">
              <a:lnSpc>
                <a:spcPct val="90000"/>
              </a:lnSpc>
              <a:spcBef>
                <a:spcPts val="600"/>
              </a:spcBef>
              <a:spcAft>
                <a:spcPts val="0"/>
              </a:spcAft>
              <a:buClr>
                <a:schemeClr val="accent3"/>
              </a:buClr>
              <a:buSzPts val="1600"/>
              <a:buChar char="•"/>
            </a:pPr>
            <a:r>
              <a:rPr lang="en-US" sz="1600"/>
              <a:t>Chose a category of experience and be mindful of this </a:t>
            </a:r>
            <a:endParaRPr/>
          </a:p>
          <a:p>
            <a:pPr marL="685800" lvl="1" indent="-228600" algn="l" rtl="0">
              <a:lnSpc>
                <a:spcPct val="90000"/>
              </a:lnSpc>
              <a:spcBef>
                <a:spcPts val="500"/>
              </a:spcBef>
              <a:spcAft>
                <a:spcPts val="0"/>
              </a:spcAft>
              <a:buClr>
                <a:srgbClr val="7D98C6"/>
              </a:buClr>
              <a:buSzPts val="1600"/>
              <a:buChar char="•"/>
            </a:pPr>
            <a:r>
              <a:rPr lang="en-US" sz="1600"/>
              <a:t>The Seven Foundations of Enlightenment</a:t>
            </a:r>
            <a:endParaRPr/>
          </a:p>
          <a:p>
            <a:pPr marL="685800" lvl="1" indent="-228600" algn="l" rtl="0">
              <a:lnSpc>
                <a:spcPct val="90000"/>
              </a:lnSpc>
              <a:spcBef>
                <a:spcPts val="500"/>
              </a:spcBef>
              <a:spcAft>
                <a:spcPts val="0"/>
              </a:spcAft>
              <a:buClr>
                <a:srgbClr val="7D98C6"/>
              </a:buClr>
              <a:buSzPts val="1600"/>
              <a:buChar char="•"/>
            </a:pPr>
            <a:r>
              <a:rPr lang="en-US" sz="1600"/>
              <a:t>The Four Noble Truths</a:t>
            </a:r>
            <a:endParaRPr/>
          </a:p>
          <a:p>
            <a:pPr marL="180000" lvl="0" indent="-180000" algn="l" rtl="0">
              <a:lnSpc>
                <a:spcPct val="90000"/>
              </a:lnSpc>
              <a:spcBef>
                <a:spcPts val="600"/>
              </a:spcBef>
              <a:spcAft>
                <a:spcPts val="0"/>
              </a:spcAft>
              <a:buClr>
                <a:schemeClr val="accent3"/>
              </a:buClr>
              <a:buSzPts val="1600"/>
              <a:buChar char="•"/>
            </a:pPr>
            <a:r>
              <a:rPr lang="en-US" sz="1600"/>
              <a:t>The components of these categories indicate which parts of ourselves need work</a:t>
            </a:r>
            <a:endParaRPr/>
          </a:p>
          <a:p>
            <a:pPr marL="685800" lvl="1" indent="-228600" algn="l" rtl="0">
              <a:lnSpc>
                <a:spcPct val="90000"/>
              </a:lnSpc>
              <a:spcBef>
                <a:spcPts val="500"/>
              </a:spcBef>
              <a:spcAft>
                <a:spcPts val="0"/>
              </a:spcAft>
              <a:buClr>
                <a:srgbClr val="7D98C6"/>
              </a:buClr>
              <a:buSzPts val="1600"/>
              <a:buChar char="•"/>
            </a:pPr>
            <a:r>
              <a:rPr lang="en-US" sz="1600"/>
              <a:t>This is what we must be mindful of</a:t>
            </a:r>
            <a:endParaRPr/>
          </a:p>
          <a:p>
            <a:pPr marL="180000" lvl="0" indent="-78400" algn="l" rtl="0">
              <a:lnSpc>
                <a:spcPct val="90000"/>
              </a:lnSpc>
              <a:spcBef>
                <a:spcPts val="600"/>
              </a:spcBef>
              <a:spcAft>
                <a:spcPts val="0"/>
              </a:spcAft>
              <a:buClr>
                <a:schemeClr val="accent3"/>
              </a:buClr>
              <a:buSzPts val="1600"/>
              <a:buNone/>
            </a:pPr>
            <a:endParaRPr sz="1600"/>
          </a:p>
        </p:txBody>
      </p:sp>
      <p:sp>
        <p:nvSpPr>
          <p:cNvPr id="1024" name="Google Shape;1024;p26"/>
          <p:cNvSpPr txBox="1"/>
          <p:nvPr/>
        </p:nvSpPr>
        <p:spPr>
          <a:xfrm>
            <a:off x="811311" y="2395023"/>
            <a:ext cx="4992081" cy="3548577"/>
          </a:xfrm>
          <a:prstGeom prst="rect">
            <a:avLst/>
          </a:prstGeom>
          <a:noFill/>
          <a:ln>
            <a:noFill/>
          </a:ln>
        </p:spPr>
        <p:txBody>
          <a:bodyPr spcFirstLastPara="1" wrap="square" lIns="91425" tIns="45700" rIns="91425" bIns="45700" anchor="t" anchorCtr="0">
            <a:noAutofit/>
          </a:bodyPr>
          <a:lstStyle/>
          <a:p>
            <a:pPr marL="180000" marR="0" lvl="0" indent="-180000" algn="l" rtl="0">
              <a:lnSpc>
                <a:spcPct val="90000"/>
              </a:lnSpc>
              <a:spcBef>
                <a:spcPts val="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The Buddhist’s categorize different types of experience</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For each category of experience, there is something to be learnt</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Being mindful of these categories can facilitate these learnings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600" b="0" i="0" u="none" strike="noStrike" cap="none">
                <a:solidFill>
                  <a:srgbClr val="5578B6"/>
                </a:solidFill>
                <a:latin typeface="Source Sans Pro"/>
                <a:ea typeface="Source Sans Pro"/>
                <a:cs typeface="Source Sans Pro"/>
                <a:sym typeface="Source Sans Pro"/>
              </a:rPr>
              <a:t>This is the final foundation for a reason</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600" b="0" i="0" u="none" strike="noStrike" cap="none">
                <a:solidFill>
                  <a:srgbClr val="7D98C6"/>
                </a:solidFill>
                <a:latin typeface="Source Sans Pro"/>
                <a:ea typeface="Source Sans Pro"/>
                <a:cs typeface="Source Sans Pro"/>
                <a:sym typeface="Source Sans Pro"/>
              </a:rPr>
              <a:t>Although extremely important, for some starting out, this foundation is the further reading of mindfulness</a:t>
            </a:r>
            <a:endParaRPr sz="1400" b="0" i="0" u="none" strike="noStrike" cap="none">
              <a:solidFill>
                <a:srgbClr val="000000"/>
              </a:solidFill>
              <a:latin typeface="Arial"/>
              <a:ea typeface="Arial"/>
              <a:cs typeface="Arial"/>
              <a:sym typeface="Arial"/>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1600" b="0" i="0" u="none" strike="noStrike" cap="none">
              <a:solidFill>
                <a:srgbClr val="7D98C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2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685800" marR="0" lvl="1" indent="-139700" algn="l" rtl="0">
              <a:lnSpc>
                <a:spcPct val="90000"/>
              </a:lnSpc>
              <a:spcBef>
                <a:spcPts val="500"/>
              </a:spcBef>
              <a:spcAft>
                <a:spcPts val="0"/>
              </a:spcAft>
              <a:buClr>
                <a:srgbClr val="5D739A"/>
              </a:buClr>
              <a:buSzPts val="14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rgbClr val="5D739A"/>
              </a:buClr>
              <a:buSzPts val="1400"/>
              <a:buFont typeface="Arial"/>
              <a:buNone/>
            </a:pPr>
            <a:endParaRPr sz="1600" b="0" i="0" u="none" strike="noStrike" cap="none">
              <a:solidFill>
                <a:srgbClr val="5578B6"/>
              </a:solidFill>
              <a:highlight>
                <a:srgbClr val="FFFF00"/>
              </a:highlight>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Google Shape;1030;p27"/>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1031" name="Google Shape;1031;p27"/>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27</a:t>
            </a:fld>
            <a:endParaRPr/>
          </a:p>
        </p:txBody>
      </p:sp>
      <p:sp>
        <p:nvSpPr>
          <p:cNvPr id="1032" name="Google Shape;1032;p27"/>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There are four key elements of mindfulness which the four foundations tap into. These elements are outlined in the PSYC3012 Mindfulness Workshop presented by Dr Catherine Johnson - Research Fellow, Flinders University - PhD, B Psych Sc (Hons), B App Sc (Physio), M App Sc (Physio).</a:t>
            </a:r>
            <a:endParaRPr/>
          </a:p>
        </p:txBody>
      </p:sp>
      <p:sp>
        <p:nvSpPr>
          <p:cNvPr id="1033" name="Google Shape;1033;p27"/>
          <p:cNvSpPr txBox="1"/>
          <p:nvPr/>
        </p:nvSpPr>
        <p:spPr>
          <a:xfrm>
            <a:off x="6149610" y="2600325"/>
            <a:ext cx="4648398" cy="3013433"/>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5D739A"/>
              </a:buClr>
              <a:buSzPts val="2800"/>
              <a:buFont typeface="Arial"/>
              <a:buNone/>
            </a:pPr>
            <a:r>
              <a:rPr lang="en-US" sz="2400" b="1" i="0" u="none" strike="noStrike" cap="none">
                <a:solidFill>
                  <a:srgbClr val="5D739A"/>
                </a:solidFill>
                <a:latin typeface="Source Sans Pro Black"/>
                <a:ea typeface="Source Sans Pro Black"/>
                <a:cs typeface="Source Sans Pro Black"/>
                <a:sym typeface="Source Sans Pro Black"/>
              </a:rPr>
              <a:t>2. The Ability to Change </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5D739A"/>
              </a:buClr>
              <a:buSzPts val="2800"/>
              <a:buFont typeface="Arial"/>
              <a:buNone/>
            </a:pPr>
            <a:r>
              <a:rPr lang="en-US" sz="2400" b="1" i="0" u="none" strike="noStrike" cap="none">
                <a:solidFill>
                  <a:srgbClr val="5D739A"/>
                </a:solidFill>
                <a:latin typeface="Source Sans Pro Black"/>
                <a:ea typeface="Source Sans Pro Black"/>
                <a:cs typeface="Source Sans Pro Black"/>
                <a:sym typeface="Source Sans Pro Black"/>
              </a:rPr>
              <a:t>Between Mental Gears</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5D739A"/>
              </a:buClr>
              <a:buSzPts val="2800"/>
              <a:buFont typeface="Arial"/>
              <a:buNone/>
            </a:pPr>
            <a:endParaRPr sz="2400" b="1" i="0" u="none" strike="noStrike" cap="none">
              <a:solidFill>
                <a:srgbClr val="5D739A"/>
              </a:solidFill>
              <a:latin typeface="Source Sans Pro Black"/>
              <a:ea typeface="Source Sans Pro Black"/>
              <a:cs typeface="Source Sans Pro Black"/>
              <a:sym typeface="Source Sans Pro Black"/>
            </a:endParaRPr>
          </a:p>
          <a:p>
            <a:pPr marL="0" marR="0" lvl="0" indent="0" algn="l" rtl="0">
              <a:lnSpc>
                <a:spcPct val="90000"/>
              </a:lnSpc>
              <a:spcBef>
                <a:spcPts val="0"/>
              </a:spcBef>
              <a:spcAft>
                <a:spcPts val="0"/>
              </a:spcAft>
              <a:buClr>
                <a:srgbClr val="5D739A"/>
              </a:buClr>
              <a:buSzPts val="2800"/>
              <a:buFont typeface="Arial"/>
              <a:buNone/>
            </a:pPr>
            <a:endParaRPr sz="2400" b="1" i="0" u="none" strike="noStrike" cap="none">
              <a:solidFill>
                <a:srgbClr val="5D739A"/>
              </a:solidFill>
              <a:latin typeface="Source Sans Pro Black"/>
              <a:ea typeface="Source Sans Pro Black"/>
              <a:cs typeface="Source Sans Pro Black"/>
              <a:sym typeface="Source Sans Pro Black"/>
            </a:endParaRPr>
          </a:p>
          <a:p>
            <a:pPr marL="0" marR="0" lvl="0" indent="0" algn="l" rtl="0">
              <a:lnSpc>
                <a:spcPct val="90000"/>
              </a:lnSpc>
              <a:spcBef>
                <a:spcPts val="0"/>
              </a:spcBef>
              <a:spcAft>
                <a:spcPts val="0"/>
              </a:spcAft>
              <a:buClr>
                <a:srgbClr val="5D739A"/>
              </a:buClr>
              <a:buSzPts val="2800"/>
              <a:buFont typeface="Arial"/>
              <a:buNone/>
            </a:pPr>
            <a:endParaRPr sz="2400" b="1" i="0" u="none" strike="noStrike" cap="none">
              <a:solidFill>
                <a:srgbClr val="5D739A"/>
              </a:solidFill>
              <a:latin typeface="Source Sans Pro Black"/>
              <a:ea typeface="Source Sans Pro Black"/>
              <a:cs typeface="Source Sans Pro Black"/>
              <a:sym typeface="Source Sans Pro Black"/>
            </a:endParaRPr>
          </a:p>
          <a:p>
            <a:pPr marL="0" marR="0" lvl="0" indent="0" algn="l" rtl="0">
              <a:lnSpc>
                <a:spcPct val="90000"/>
              </a:lnSpc>
              <a:spcBef>
                <a:spcPts val="0"/>
              </a:spcBef>
              <a:spcAft>
                <a:spcPts val="0"/>
              </a:spcAft>
              <a:buClr>
                <a:srgbClr val="5D739A"/>
              </a:buClr>
              <a:buSzPts val="2800"/>
              <a:buFont typeface="Arial"/>
              <a:buNone/>
            </a:pPr>
            <a:endParaRPr sz="2400" b="1" i="0" u="none" strike="noStrike" cap="none">
              <a:solidFill>
                <a:srgbClr val="5D739A"/>
              </a:solidFill>
              <a:latin typeface="Source Sans Pro Black"/>
              <a:ea typeface="Source Sans Pro Black"/>
              <a:cs typeface="Source Sans Pro Black"/>
              <a:sym typeface="Source Sans Pro Black"/>
            </a:endParaRPr>
          </a:p>
          <a:p>
            <a:pPr marL="0" marR="0" lvl="0" indent="0" algn="l" rtl="0">
              <a:lnSpc>
                <a:spcPct val="90000"/>
              </a:lnSpc>
              <a:spcBef>
                <a:spcPts val="0"/>
              </a:spcBef>
              <a:spcAft>
                <a:spcPts val="0"/>
              </a:spcAft>
              <a:buClr>
                <a:srgbClr val="5D739A"/>
              </a:buClr>
              <a:buSzPts val="2800"/>
              <a:buFont typeface="Arial"/>
              <a:buNone/>
            </a:pPr>
            <a:r>
              <a:rPr lang="en-US" sz="2400" b="1" i="0" u="none" strike="noStrike" cap="none">
                <a:solidFill>
                  <a:srgbClr val="5D739A"/>
                </a:solidFill>
                <a:latin typeface="Source Sans Pro Black"/>
                <a:ea typeface="Source Sans Pro Black"/>
                <a:cs typeface="Source Sans Pro Black"/>
                <a:sym typeface="Source Sans Pro Black"/>
              </a:rPr>
              <a:t>4. Self Compassion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accent3"/>
              </a:buClr>
              <a:buSzPts val="2500"/>
              <a:buFont typeface="Arial"/>
              <a:buNone/>
            </a:pPr>
            <a:endParaRPr sz="2500" b="1" i="0" u="none" strike="noStrike" cap="none">
              <a:solidFill>
                <a:schemeClr val="accent3"/>
              </a:solidFill>
              <a:latin typeface="Source Sans Pro Black"/>
              <a:ea typeface="Source Sans Pro Black"/>
              <a:cs typeface="Source Sans Pro Black"/>
              <a:sym typeface="Source Sans Pro Black"/>
            </a:endParaRPr>
          </a:p>
        </p:txBody>
      </p:sp>
      <p:pic>
        <p:nvPicPr>
          <p:cNvPr id="1034" name="Google Shape;1034;p27"/>
          <p:cNvPicPr preferRelativeResize="0"/>
          <p:nvPr/>
        </p:nvPicPr>
        <p:blipFill rotWithShape="1">
          <a:blip r:embed="rId4">
            <a:alphaModFix/>
          </a:blip>
          <a:srcRect/>
          <a:stretch/>
        </p:blipFill>
        <p:spPr>
          <a:xfrm>
            <a:off x="7252311" y="3252908"/>
            <a:ext cx="1110023" cy="1290514"/>
          </a:xfrm>
          <a:prstGeom prst="rect">
            <a:avLst/>
          </a:prstGeom>
          <a:noFill/>
          <a:ln>
            <a:noFill/>
          </a:ln>
        </p:spPr>
      </p:pic>
      <p:sp>
        <p:nvSpPr>
          <p:cNvPr id="1035" name="Google Shape;1035;p27"/>
          <p:cNvSpPr txBox="1">
            <a:spLocks noGrp="1"/>
          </p:cNvSpPr>
          <p:nvPr>
            <p:ph type="body" idx="1"/>
          </p:nvPr>
        </p:nvSpPr>
        <p:spPr>
          <a:xfrm>
            <a:off x="986936" y="2600325"/>
            <a:ext cx="4183650" cy="387207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3"/>
              </a:buClr>
              <a:buSzPts val="2800"/>
              <a:buNone/>
            </a:pPr>
            <a:r>
              <a:rPr lang="en-US" sz="2400"/>
              <a:t>1. Creation of Space</a:t>
            </a:r>
            <a:endParaRPr/>
          </a:p>
          <a:p>
            <a:pPr marL="0" lvl="0" indent="0" algn="l" rtl="0">
              <a:lnSpc>
                <a:spcPct val="90000"/>
              </a:lnSpc>
              <a:spcBef>
                <a:spcPts val="0"/>
              </a:spcBef>
              <a:spcAft>
                <a:spcPts val="0"/>
              </a:spcAft>
              <a:buClr>
                <a:schemeClr val="accent3"/>
              </a:buClr>
              <a:buSzPts val="2800"/>
              <a:buNone/>
            </a:pPr>
            <a:endParaRPr sz="2400"/>
          </a:p>
          <a:p>
            <a:pPr marL="0" lvl="0" indent="0" algn="l" rtl="0">
              <a:lnSpc>
                <a:spcPct val="90000"/>
              </a:lnSpc>
              <a:spcBef>
                <a:spcPts val="0"/>
              </a:spcBef>
              <a:spcAft>
                <a:spcPts val="0"/>
              </a:spcAft>
              <a:buClr>
                <a:schemeClr val="accent3"/>
              </a:buClr>
              <a:buSzPts val="2800"/>
              <a:buNone/>
            </a:pPr>
            <a:endParaRPr sz="2400"/>
          </a:p>
          <a:p>
            <a:pPr marL="0" lvl="0" indent="0" algn="l" rtl="0">
              <a:lnSpc>
                <a:spcPct val="90000"/>
              </a:lnSpc>
              <a:spcBef>
                <a:spcPts val="0"/>
              </a:spcBef>
              <a:spcAft>
                <a:spcPts val="0"/>
              </a:spcAft>
              <a:buClr>
                <a:schemeClr val="accent3"/>
              </a:buClr>
              <a:buSzPts val="2800"/>
              <a:buNone/>
            </a:pPr>
            <a:endParaRPr sz="2400"/>
          </a:p>
          <a:p>
            <a:pPr marL="0" lvl="0" indent="0" algn="l" rtl="0">
              <a:lnSpc>
                <a:spcPct val="90000"/>
              </a:lnSpc>
              <a:spcBef>
                <a:spcPts val="0"/>
              </a:spcBef>
              <a:spcAft>
                <a:spcPts val="0"/>
              </a:spcAft>
              <a:buClr>
                <a:schemeClr val="accent3"/>
              </a:buClr>
              <a:buSzPts val="2800"/>
              <a:buNone/>
            </a:pPr>
            <a:endParaRPr sz="2400"/>
          </a:p>
          <a:p>
            <a:pPr marL="0" lvl="0" indent="0" algn="l" rtl="0">
              <a:lnSpc>
                <a:spcPct val="90000"/>
              </a:lnSpc>
              <a:spcBef>
                <a:spcPts val="0"/>
              </a:spcBef>
              <a:spcAft>
                <a:spcPts val="0"/>
              </a:spcAft>
              <a:buClr>
                <a:schemeClr val="accent3"/>
              </a:buClr>
              <a:buSzPts val="2800"/>
              <a:buNone/>
            </a:pPr>
            <a:endParaRPr sz="2400"/>
          </a:p>
          <a:p>
            <a:pPr marL="0" lvl="0" indent="0" algn="l" rtl="0">
              <a:lnSpc>
                <a:spcPct val="90000"/>
              </a:lnSpc>
              <a:spcBef>
                <a:spcPts val="0"/>
              </a:spcBef>
              <a:spcAft>
                <a:spcPts val="0"/>
              </a:spcAft>
              <a:buClr>
                <a:schemeClr val="accent3"/>
              </a:buClr>
              <a:buSzPts val="2800"/>
              <a:buNone/>
            </a:pPr>
            <a:r>
              <a:rPr lang="en-US" sz="2400"/>
              <a:t>3. Awareness of TES</a:t>
            </a:r>
            <a:endParaRPr/>
          </a:p>
          <a:p>
            <a:pPr marL="0" lvl="0" indent="0" algn="l" rtl="0">
              <a:lnSpc>
                <a:spcPct val="90000"/>
              </a:lnSpc>
              <a:spcBef>
                <a:spcPts val="0"/>
              </a:spcBef>
              <a:spcAft>
                <a:spcPts val="0"/>
              </a:spcAft>
              <a:buClr>
                <a:schemeClr val="accent3"/>
              </a:buClr>
              <a:buSzPts val="2800"/>
              <a:buNone/>
            </a:pPr>
            <a:endParaRPr sz="2600"/>
          </a:p>
          <a:p>
            <a:pPr marL="0" lvl="0" indent="0" algn="l" rtl="0">
              <a:lnSpc>
                <a:spcPct val="90000"/>
              </a:lnSpc>
              <a:spcBef>
                <a:spcPts val="0"/>
              </a:spcBef>
              <a:spcAft>
                <a:spcPts val="0"/>
              </a:spcAft>
              <a:buClr>
                <a:schemeClr val="accent3"/>
              </a:buClr>
              <a:buSzPts val="2800"/>
              <a:buNone/>
            </a:pPr>
            <a:endParaRPr sz="2600"/>
          </a:p>
          <a:p>
            <a:pPr marL="0" lvl="0" indent="0" algn="l" rtl="0">
              <a:lnSpc>
                <a:spcPct val="90000"/>
              </a:lnSpc>
              <a:spcBef>
                <a:spcPts val="0"/>
              </a:spcBef>
              <a:spcAft>
                <a:spcPts val="0"/>
              </a:spcAft>
              <a:buClr>
                <a:schemeClr val="accent3"/>
              </a:buClr>
              <a:buSzPts val="2800"/>
              <a:buNone/>
            </a:pPr>
            <a:endParaRPr sz="2600"/>
          </a:p>
          <a:p>
            <a:pPr marL="0" lvl="0" indent="0" algn="l" rtl="0">
              <a:lnSpc>
                <a:spcPct val="90000"/>
              </a:lnSpc>
              <a:spcBef>
                <a:spcPts val="0"/>
              </a:spcBef>
              <a:spcAft>
                <a:spcPts val="0"/>
              </a:spcAft>
              <a:buClr>
                <a:schemeClr val="accent3"/>
              </a:buClr>
              <a:buSzPts val="2800"/>
              <a:buNone/>
            </a:pPr>
            <a:endParaRPr sz="2600"/>
          </a:p>
          <a:p>
            <a:pPr marL="0" lvl="0" indent="0" algn="l" rtl="0">
              <a:lnSpc>
                <a:spcPct val="90000"/>
              </a:lnSpc>
              <a:spcBef>
                <a:spcPts val="1000"/>
              </a:spcBef>
              <a:spcAft>
                <a:spcPts val="0"/>
              </a:spcAft>
              <a:buClr>
                <a:schemeClr val="accent3"/>
              </a:buClr>
              <a:buSzPts val="2500"/>
              <a:buNone/>
            </a:pPr>
            <a:endParaRPr/>
          </a:p>
        </p:txBody>
      </p:sp>
      <p:sp>
        <p:nvSpPr>
          <p:cNvPr id="1036" name="Google Shape;1036;p27"/>
          <p:cNvSpPr txBox="1"/>
          <p:nvPr/>
        </p:nvSpPr>
        <p:spPr>
          <a:xfrm>
            <a:off x="10798008" y="6356772"/>
            <a:ext cx="549442"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000"/>
              <a:buFont typeface="Arial"/>
              <a:buNone/>
            </a:pPr>
            <a:fld id="{00000000-1234-1234-1234-123412341234}" type="slidenum">
              <a:rPr lang="en-US" sz="1000" b="0" i="0" u="none" strike="noStrike" cap="none">
                <a:solidFill>
                  <a:schemeClr val="lt1"/>
                </a:solidFill>
                <a:latin typeface="Source Sans Pro"/>
                <a:ea typeface="Source Sans Pro"/>
                <a:cs typeface="Source Sans Pro"/>
                <a:sym typeface="Source Sans Pro"/>
              </a:rPr>
              <a:t>27</a:t>
            </a:fld>
            <a:endParaRPr sz="1000" b="0" i="0" u="none" strike="noStrike" cap="none">
              <a:solidFill>
                <a:schemeClr val="lt1"/>
              </a:solidFill>
              <a:latin typeface="Source Sans Pro"/>
              <a:ea typeface="Source Sans Pro"/>
              <a:cs typeface="Source Sans Pro"/>
              <a:sym typeface="Source Sans Pro"/>
            </a:endParaRPr>
          </a:p>
        </p:txBody>
      </p:sp>
      <p:pic>
        <p:nvPicPr>
          <p:cNvPr id="1037" name="Google Shape;1037;p27"/>
          <p:cNvPicPr preferRelativeResize="0"/>
          <p:nvPr/>
        </p:nvPicPr>
        <p:blipFill rotWithShape="1">
          <a:blip r:embed="rId5">
            <a:alphaModFix/>
          </a:blip>
          <a:srcRect/>
          <a:stretch/>
        </p:blipFill>
        <p:spPr>
          <a:xfrm>
            <a:off x="986936" y="3009136"/>
            <a:ext cx="2319140" cy="769435"/>
          </a:xfrm>
          <a:prstGeom prst="rect">
            <a:avLst/>
          </a:prstGeom>
          <a:noFill/>
          <a:ln>
            <a:noFill/>
          </a:ln>
        </p:spPr>
      </p:pic>
      <p:pic>
        <p:nvPicPr>
          <p:cNvPr id="1038" name="Google Shape;1038;p27"/>
          <p:cNvPicPr preferRelativeResize="0"/>
          <p:nvPr/>
        </p:nvPicPr>
        <p:blipFill rotWithShape="1">
          <a:blip r:embed="rId6">
            <a:alphaModFix/>
          </a:blip>
          <a:srcRect b="54920"/>
          <a:stretch/>
        </p:blipFill>
        <p:spPr>
          <a:xfrm>
            <a:off x="940470" y="3753389"/>
            <a:ext cx="3201426" cy="790033"/>
          </a:xfrm>
          <a:prstGeom prst="rect">
            <a:avLst/>
          </a:prstGeom>
          <a:noFill/>
          <a:ln>
            <a:noFill/>
          </a:ln>
        </p:spPr>
      </p:pic>
      <p:pic>
        <p:nvPicPr>
          <p:cNvPr id="1039" name="Google Shape;1039;p27"/>
          <p:cNvPicPr preferRelativeResize="0"/>
          <p:nvPr/>
        </p:nvPicPr>
        <p:blipFill rotWithShape="1">
          <a:blip r:embed="rId7">
            <a:alphaModFix/>
          </a:blip>
          <a:srcRect l="60137"/>
          <a:stretch/>
        </p:blipFill>
        <p:spPr>
          <a:xfrm>
            <a:off x="7131375" y="5016921"/>
            <a:ext cx="1426206" cy="1339851"/>
          </a:xfrm>
          <a:prstGeom prst="rect">
            <a:avLst/>
          </a:prstGeom>
          <a:noFill/>
          <a:ln>
            <a:noFill/>
          </a:ln>
        </p:spPr>
      </p:pic>
      <p:pic>
        <p:nvPicPr>
          <p:cNvPr id="1040" name="Google Shape;1040;p27" descr="Cognitive Model"/>
          <p:cNvPicPr preferRelativeResize="0"/>
          <p:nvPr/>
        </p:nvPicPr>
        <p:blipFill rotWithShape="1">
          <a:blip r:embed="rId8">
            <a:alphaModFix/>
          </a:blip>
          <a:srcRect b="3327"/>
          <a:stretch/>
        </p:blipFill>
        <p:spPr>
          <a:xfrm>
            <a:off x="1058349" y="4962300"/>
            <a:ext cx="2965668" cy="1881457"/>
          </a:xfrm>
          <a:prstGeom prst="rect">
            <a:avLst/>
          </a:prstGeom>
          <a:noFill/>
          <a:ln>
            <a:noFill/>
          </a:ln>
        </p:spPr>
      </p:pic>
      <p:pic>
        <p:nvPicPr>
          <p:cNvPr id="1041" name="Google Shape;1041;p27"/>
          <p:cNvPicPr preferRelativeResize="0"/>
          <p:nvPr/>
        </p:nvPicPr>
        <p:blipFill rotWithShape="1">
          <a:blip r:embed="rId6">
            <a:alphaModFix/>
          </a:blip>
          <a:srcRect l="34233" t="52667" r="39733" b="554"/>
          <a:stretch/>
        </p:blipFill>
        <p:spPr>
          <a:xfrm>
            <a:off x="2244102" y="4294072"/>
            <a:ext cx="375120" cy="36895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46"/>
        <p:cNvGrpSpPr/>
        <p:nvPr/>
      </p:nvGrpSpPr>
      <p:grpSpPr>
        <a:xfrm>
          <a:off x="0" y="0"/>
          <a:ext cx="0" cy="0"/>
          <a:chOff x="0" y="0"/>
          <a:chExt cx="0" cy="0"/>
        </a:xfrm>
      </p:grpSpPr>
      <p:sp>
        <p:nvSpPr>
          <p:cNvPr id="1047" name="Google Shape;1047;p28"/>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Exercise: TES</a:t>
            </a:r>
            <a:endParaRPr/>
          </a:p>
        </p:txBody>
      </p:sp>
      <p:sp>
        <p:nvSpPr>
          <p:cNvPr id="1048" name="Google Shape;1048;p28"/>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28</a:t>
            </a:fld>
            <a:endParaRPr/>
          </a:p>
        </p:txBody>
      </p:sp>
      <p:sp>
        <p:nvSpPr>
          <p:cNvPr id="1049" name="Google Shape;1049;p28"/>
          <p:cNvSpPr txBox="1"/>
          <p:nvPr/>
        </p:nvSpPr>
        <p:spPr>
          <a:xfrm>
            <a:off x="830067" y="1898650"/>
            <a:ext cx="8072634" cy="45529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Arial"/>
              <a:buNone/>
            </a:pPr>
            <a:r>
              <a:rPr lang="en-US" sz="1600" b="0" i="0" u="none" strike="noStrike" cap="none">
                <a:solidFill>
                  <a:srgbClr val="5879B5"/>
                </a:solidFill>
                <a:latin typeface="Source Sans Pro"/>
                <a:ea typeface="Source Sans Pro"/>
                <a:cs typeface="Source Sans Pro"/>
                <a:sym typeface="Source Sans Pro"/>
              </a:rPr>
              <a:t>You’re just about to sit down to complete an exam for a hard subject. What TES might you experience?</a:t>
            </a:r>
            <a:endParaRPr sz="1400" b="0" i="0" u="none" strike="noStrike" cap="none">
              <a:solidFill>
                <a:srgbClr val="000000"/>
              </a:solidFill>
              <a:latin typeface="Arial"/>
              <a:ea typeface="Arial"/>
              <a:cs typeface="Arial"/>
              <a:sym typeface="Arial"/>
            </a:endParaRPr>
          </a:p>
        </p:txBody>
      </p:sp>
      <p:graphicFrame>
        <p:nvGraphicFramePr>
          <p:cNvPr id="1050" name="Google Shape;1050;p28"/>
          <p:cNvGraphicFramePr/>
          <p:nvPr/>
        </p:nvGraphicFramePr>
        <p:xfrm>
          <a:off x="2059683" y="2638453"/>
          <a:ext cx="3000000" cy="3000000"/>
        </p:xfrm>
        <a:graphic>
          <a:graphicData uri="http://schemas.openxmlformats.org/drawingml/2006/table">
            <a:tbl>
              <a:tblPr>
                <a:noFill/>
                <a:tableStyleId>{C72E91C4-83E6-460E-909C-4D43D056DCD2}</a:tableStyleId>
              </a:tblPr>
              <a:tblGrid>
                <a:gridCol w="2690300">
                  <a:extLst>
                    <a:ext uri="{9D8B030D-6E8A-4147-A177-3AD203B41FA5}">
                      <a16:colId xmlns:a16="http://schemas.microsoft.com/office/drawing/2014/main" val="20000"/>
                    </a:ext>
                  </a:extLst>
                </a:gridCol>
                <a:gridCol w="2691175">
                  <a:extLst>
                    <a:ext uri="{9D8B030D-6E8A-4147-A177-3AD203B41FA5}">
                      <a16:colId xmlns:a16="http://schemas.microsoft.com/office/drawing/2014/main" val="20001"/>
                    </a:ext>
                  </a:extLst>
                </a:gridCol>
                <a:gridCol w="2691175">
                  <a:extLst>
                    <a:ext uri="{9D8B030D-6E8A-4147-A177-3AD203B41FA5}">
                      <a16:colId xmlns:a16="http://schemas.microsoft.com/office/drawing/2014/main" val="20002"/>
                    </a:ext>
                  </a:extLst>
                </a:gridCol>
              </a:tblGrid>
              <a:tr h="305475">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Thoughts</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Emotions</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Sensations (Bodily)</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2480750">
                <a:tc>
                  <a:txBody>
                    <a:bodyPr/>
                    <a:lstStyle/>
                    <a:p>
                      <a:pPr marL="0" marR="0" lvl="0" indent="0" algn="l" rtl="0">
                        <a:lnSpc>
                          <a:spcPct val="107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800"/>
                        <a:buFont typeface="Arial"/>
                        <a:buNone/>
                      </a:pPr>
                      <a:endParaRPr sz="18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29"/>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Exercise: TES</a:t>
            </a:r>
            <a:endParaRPr/>
          </a:p>
        </p:txBody>
      </p:sp>
      <p:sp>
        <p:nvSpPr>
          <p:cNvPr id="1057" name="Google Shape;1057;p29"/>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29</a:t>
            </a:fld>
            <a:endParaRPr/>
          </a:p>
        </p:txBody>
      </p:sp>
      <p:sp>
        <p:nvSpPr>
          <p:cNvPr id="1058" name="Google Shape;1058;p29"/>
          <p:cNvSpPr txBox="1"/>
          <p:nvPr/>
        </p:nvSpPr>
        <p:spPr>
          <a:xfrm>
            <a:off x="830067" y="1898650"/>
            <a:ext cx="8072634" cy="455295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1800"/>
              <a:buFont typeface="Arial"/>
              <a:buNone/>
            </a:pPr>
            <a:r>
              <a:rPr lang="en-US" sz="1600" b="0" i="0" u="none" strike="noStrike" cap="none">
                <a:solidFill>
                  <a:srgbClr val="5879B5"/>
                </a:solidFill>
                <a:latin typeface="Source Sans Pro"/>
                <a:ea typeface="Source Sans Pro"/>
                <a:cs typeface="Source Sans Pro"/>
                <a:sym typeface="Source Sans Pro"/>
              </a:rPr>
              <a:t>You’re just about to sit down to complete an exam for a hard subject. What TES might you experience?</a:t>
            </a:r>
            <a:endParaRPr sz="1400" b="0" i="0" u="none" strike="noStrike" cap="none">
              <a:solidFill>
                <a:srgbClr val="000000"/>
              </a:solidFill>
              <a:latin typeface="Arial"/>
              <a:ea typeface="Arial"/>
              <a:cs typeface="Arial"/>
              <a:sym typeface="Arial"/>
            </a:endParaRPr>
          </a:p>
        </p:txBody>
      </p:sp>
      <p:graphicFrame>
        <p:nvGraphicFramePr>
          <p:cNvPr id="1059" name="Google Shape;1059;p29"/>
          <p:cNvGraphicFramePr/>
          <p:nvPr/>
        </p:nvGraphicFramePr>
        <p:xfrm>
          <a:off x="2059683" y="2638453"/>
          <a:ext cx="3000000" cy="3000000"/>
        </p:xfrm>
        <a:graphic>
          <a:graphicData uri="http://schemas.openxmlformats.org/drawingml/2006/table">
            <a:tbl>
              <a:tblPr>
                <a:noFill/>
                <a:tableStyleId>{C72E91C4-83E6-460E-909C-4D43D056DCD2}</a:tableStyleId>
              </a:tblPr>
              <a:tblGrid>
                <a:gridCol w="2690300">
                  <a:extLst>
                    <a:ext uri="{9D8B030D-6E8A-4147-A177-3AD203B41FA5}">
                      <a16:colId xmlns:a16="http://schemas.microsoft.com/office/drawing/2014/main" val="20000"/>
                    </a:ext>
                  </a:extLst>
                </a:gridCol>
                <a:gridCol w="2691175">
                  <a:extLst>
                    <a:ext uri="{9D8B030D-6E8A-4147-A177-3AD203B41FA5}">
                      <a16:colId xmlns:a16="http://schemas.microsoft.com/office/drawing/2014/main" val="20001"/>
                    </a:ext>
                  </a:extLst>
                </a:gridCol>
                <a:gridCol w="2691175">
                  <a:extLst>
                    <a:ext uri="{9D8B030D-6E8A-4147-A177-3AD203B41FA5}">
                      <a16:colId xmlns:a16="http://schemas.microsoft.com/office/drawing/2014/main" val="20002"/>
                    </a:ext>
                  </a:extLst>
                </a:gridCol>
              </a:tblGrid>
              <a:tr h="272025">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Thoughts</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Emotions</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1600"/>
                        <a:buFont typeface="Arial"/>
                        <a:buNone/>
                      </a:pPr>
                      <a:r>
                        <a:rPr lang="en-US" sz="1600" b="1" u="none" strike="noStrike" cap="none">
                          <a:latin typeface="Source Sans Pro"/>
                          <a:ea typeface="Source Sans Pro"/>
                          <a:cs typeface="Source Sans Pro"/>
                          <a:sym typeface="Source Sans Pro"/>
                        </a:rPr>
                        <a:t>Sensations (Bodily)</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0"/>
                  </a:ext>
                </a:extLst>
              </a:tr>
              <a:tr h="2480750">
                <a:tc>
                  <a:txBody>
                    <a:bodyPr/>
                    <a:lstStyle/>
                    <a:p>
                      <a:pPr marL="0" marR="0" lvl="0" indent="0" algn="l" rtl="0">
                        <a:lnSpc>
                          <a:spcPct val="107000"/>
                        </a:lnSpc>
                        <a:spcBef>
                          <a:spcPts val="0"/>
                        </a:spcBef>
                        <a:spcAft>
                          <a:spcPts val="0"/>
                        </a:spcAft>
                        <a:buClr>
                          <a:srgbClr val="000000"/>
                        </a:buClr>
                        <a:buSzPts val="1600"/>
                        <a:buFont typeface="Arial"/>
                        <a:buNone/>
                      </a:pPr>
                      <a:r>
                        <a:rPr lang="en-US" sz="1600" u="none" strike="noStrike" cap="none">
                          <a:solidFill>
                            <a:srgbClr val="000000"/>
                          </a:solidFill>
                          <a:latin typeface="Source Sans Pro"/>
                          <a:ea typeface="Source Sans Pro"/>
                          <a:cs typeface="Source Sans Pro"/>
                          <a:sym typeface="Source Sans Pro"/>
                        </a:rPr>
                        <a:t>I am going to fail</a:t>
                      </a:r>
                      <a:endParaRPr sz="1400" u="none" strike="noStrike" cap="none"/>
                    </a:p>
                    <a:p>
                      <a:pPr marL="0" marR="0" lvl="0" indent="0" algn="l" rtl="0">
                        <a:lnSpc>
                          <a:spcPct val="107000"/>
                        </a:lnSpc>
                        <a:spcBef>
                          <a:spcPts val="800"/>
                        </a:spcBef>
                        <a:spcAft>
                          <a:spcPts val="0"/>
                        </a:spcAft>
                        <a:buClr>
                          <a:srgbClr val="000000"/>
                        </a:buClr>
                        <a:buSzPts val="1600"/>
                        <a:buFont typeface="Arial"/>
                        <a:buNone/>
                      </a:pPr>
                      <a:r>
                        <a:rPr lang="en-US" sz="1600" u="none" strike="noStrike" cap="none">
                          <a:solidFill>
                            <a:srgbClr val="000000"/>
                          </a:solidFill>
                          <a:latin typeface="Source Sans Pro"/>
                          <a:ea typeface="Source Sans Pro"/>
                          <a:cs typeface="Source Sans Pro"/>
                          <a:sym typeface="Source Sans Pro"/>
                        </a:rPr>
                        <a:t>What if I can’t answer any of the questions</a:t>
                      </a:r>
                      <a:endParaRPr sz="1400" u="none" strike="noStrike" cap="none"/>
                    </a:p>
                    <a:p>
                      <a:pPr marL="0" marR="0" lvl="0" indent="0" algn="l" rtl="0">
                        <a:lnSpc>
                          <a:spcPct val="107000"/>
                        </a:lnSpc>
                        <a:spcBef>
                          <a:spcPts val="800"/>
                        </a:spcBef>
                        <a:spcAft>
                          <a:spcPts val="0"/>
                        </a:spcAft>
                        <a:buClr>
                          <a:srgbClr val="000000"/>
                        </a:buClr>
                        <a:buSzPts val="1600"/>
                        <a:buFont typeface="Arial"/>
                        <a:buNone/>
                      </a:pPr>
                      <a:r>
                        <a:rPr lang="en-US" sz="1600" u="none" strike="noStrike" cap="none">
                          <a:solidFill>
                            <a:srgbClr val="000000"/>
                          </a:solidFill>
                          <a:latin typeface="Source Sans Pro"/>
                          <a:ea typeface="Source Sans Pro"/>
                          <a:cs typeface="Source Sans Pro"/>
                          <a:sym typeface="Source Sans Pro"/>
                        </a:rPr>
                        <a:t>This exam is going to be so hard</a:t>
                      </a:r>
                      <a:endParaRPr sz="1400" u="none" strike="noStrike" cap="none"/>
                    </a:p>
                    <a:p>
                      <a:pPr marL="0" marR="0" lvl="0" indent="0" algn="l" rtl="0">
                        <a:lnSpc>
                          <a:spcPct val="107000"/>
                        </a:lnSpc>
                        <a:spcBef>
                          <a:spcPts val="800"/>
                        </a:spcBef>
                        <a:spcAft>
                          <a:spcPts val="0"/>
                        </a:spcAft>
                        <a:buClr>
                          <a:srgbClr val="000000"/>
                        </a:buClr>
                        <a:buSzPts val="1600"/>
                        <a:buFont typeface="Arial"/>
                        <a:buNone/>
                      </a:pPr>
                      <a:r>
                        <a:rPr lang="en-US" sz="1600" u="none" strike="noStrike" cap="none">
                          <a:solidFill>
                            <a:srgbClr val="000000"/>
                          </a:solidFill>
                          <a:latin typeface="Source Sans Pro"/>
                          <a:ea typeface="Source Sans Pro"/>
                          <a:cs typeface="Source Sans Pro"/>
                          <a:sym typeface="Source Sans Pro"/>
                        </a:rPr>
                        <a:t>There is no way I am going to pass</a:t>
                      </a:r>
                      <a:endParaRPr sz="1400" u="none" strike="noStrike" cap="none"/>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600" u="none" strike="noStrike" cap="none">
                          <a:solidFill>
                            <a:srgbClr val="000000"/>
                          </a:solidFill>
                          <a:latin typeface="Source Sans Pro"/>
                          <a:ea typeface="Source Sans Pro"/>
                          <a:cs typeface="Source Sans Pro"/>
                          <a:sym typeface="Source Sans Pro"/>
                        </a:rPr>
                        <a:t>Anxiety </a:t>
                      </a:r>
                      <a:endParaRPr sz="1600" u="none" strike="noStrike" cap="none">
                        <a:latin typeface="Calibri"/>
                        <a:ea typeface="Calibri"/>
                        <a:cs typeface="Calibri"/>
                        <a:sym typeface="Calibri"/>
                      </a:endParaRPr>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tc>
                  <a:txBody>
                    <a:bodyPr/>
                    <a:lstStyle/>
                    <a:p>
                      <a:pPr marL="0" marR="0" lvl="0" indent="0" algn="l" rtl="0">
                        <a:lnSpc>
                          <a:spcPct val="107000"/>
                        </a:lnSpc>
                        <a:spcBef>
                          <a:spcPts val="0"/>
                        </a:spcBef>
                        <a:spcAft>
                          <a:spcPts val="0"/>
                        </a:spcAft>
                        <a:buClr>
                          <a:srgbClr val="000000"/>
                        </a:buClr>
                        <a:buSzPts val="1600"/>
                        <a:buFont typeface="Arial"/>
                        <a:buNone/>
                      </a:pPr>
                      <a:r>
                        <a:rPr lang="en-US" sz="1600" u="none" strike="noStrike" cap="none">
                          <a:solidFill>
                            <a:srgbClr val="000000"/>
                          </a:solidFill>
                          <a:latin typeface="Source Sans Pro"/>
                          <a:ea typeface="Source Sans Pro"/>
                          <a:cs typeface="Source Sans Pro"/>
                          <a:sym typeface="Source Sans Pro"/>
                        </a:rPr>
                        <a:t>Tightening/tension </a:t>
                      </a:r>
                      <a:endParaRPr sz="1400" u="none" strike="noStrike" cap="none"/>
                    </a:p>
                    <a:p>
                      <a:pPr marL="0" marR="0" lvl="0" indent="0" algn="l" rtl="0">
                        <a:lnSpc>
                          <a:spcPct val="107000"/>
                        </a:lnSpc>
                        <a:spcBef>
                          <a:spcPts val="800"/>
                        </a:spcBef>
                        <a:spcAft>
                          <a:spcPts val="0"/>
                        </a:spcAft>
                        <a:buClr>
                          <a:srgbClr val="000000"/>
                        </a:buClr>
                        <a:buSzPts val="1600"/>
                        <a:buFont typeface="Arial"/>
                        <a:buNone/>
                      </a:pPr>
                      <a:r>
                        <a:rPr lang="en-US" sz="1600" u="none" strike="noStrike" cap="none">
                          <a:solidFill>
                            <a:srgbClr val="000000"/>
                          </a:solidFill>
                          <a:latin typeface="Source Sans Pro"/>
                          <a:ea typeface="Source Sans Pro"/>
                          <a:cs typeface="Source Sans Pro"/>
                          <a:sym typeface="Source Sans Pro"/>
                        </a:rPr>
                        <a:t>Heart racing</a:t>
                      </a:r>
                      <a:endParaRPr sz="1400" u="none" strike="noStrike" cap="none"/>
                    </a:p>
                  </a:txBody>
                  <a:tcPr marL="68575" marR="68575" marT="0" marB="0">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g1ee18f42445_0_383"/>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a:t>
            </a:fld>
            <a:endParaRPr/>
          </a:p>
        </p:txBody>
      </p:sp>
      <p:sp>
        <p:nvSpPr>
          <p:cNvPr id="792" name="Google Shape;792;g1ee18f42445_0_383"/>
          <p:cNvSpPr txBox="1"/>
          <p:nvPr/>
        </p:nvSpPr>
        <p:spPr>
          <a:xfrm>
            <a:off x="1599271" y="386660"/>
            <a:ext cx="8993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F6CB53"/>
                </a:solidFill>
                <a:latin typeface="Source Sans Pro Black"/>
                <a:ea typeface="Source Sans Pro Black"/>
                <a:cs typeface="Source Sans Pro Black"/>
                <a:sym typeface="Source Sans Pro Black"/>
              </a:rPr>
              <a:t>Flinders Psychology Students Discord</a:t>
            </a:r>
            <a:endParaRPr sz="1400" b="0" i="0" u="none" strike="noStrike" cap="none">
              <a:solidFill>
                <a:srgbClr val="000000"/>
              </a:solidFill>
              <a:latin typeface="Arial"/>
              <a:ea typeface="Arial"/>
              <a:cs typeface="Arial"/>
              <a:sym typeface="Arial"/>
            </a:endParaRPr>
          </a:p>
        </p:txBody>
      </p:sp>
      <p:sp>
        <p:nvSpPr>
          <p:cNvPr id="793" name="Google Shape;793;g1ee18f42445_0_383"/>
          <p:cNvSpPr txBox="1"/>
          <p:nvPr/>
        </p:nvSpPr>
        <p:spPr>
          <a:xfrm>
            <a:off x="402275" y="1412200"/>
            <a:ext cx="5076000" cy="5353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90000"/>
              </a:lnSpc>
              <a:spcBef>
                <a:spcPts val="0"/>
              </a:spcBef>
              <a:spcAft>
                <a:spcPts val="0"/>
              </a:spcAft>
              <a:buClr>
                <a:srgbClr val="5D739A"/>
              </a:buClr>
              <a:buSzPts val="2000"/>
              <a:buFont typeface="Arial"/>
              <a:buChar char="•"/>
            </a:pPr>
            <a:r>
              <a:rPr lang="en-US" sz="1600" b="0" i="0" u="none" strike="noStrike" cap="none">
                <a:solidFill>
                  <a:srgbClr val="5578B6"/>
                </a:solidFill>
                <a:latin typeface="Source Sans Pro"/>
                <a:ea typeface="Source Sans Pro"/>
                <a:cs typeface="Source Sans Pro"/>
                <a:sym typeface="Source Sans Pro"/>
              </a:rPr>
              <a:t>Interact online with peers in the ‘Flinders Psych Students &amp; Alumni’ Discord server, which is an online community platform consisting of many themed chats (aka channels) all in one place. For example, there are: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2000"/>
              <a:buFont typeface="Arial"/>
              <a:buChar char="•"/>
            </a:pPr>
            <a:r>
              <a:rPr lang="en-US" sz="1600" b="0" i="0" u="none" strike="noStrike" cap="none">
                <a:solidFill>
                  <a:srgbClr val="5578B6"/>
                </a:solidFill>
                <a:latin typeface="Source Sans Pro"/>
                <a:ea typeface="Source Sans Pro"/>
                <a:cs typeface="Source Sans Pro"/>
                <a:sym typeface="Source Sans Pro"/>
              </a:rPr>
              <a:t>Psychology university topic chats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2000"/>
              <a:buFont typeface="Arial"/>
              <a:buChar char="•"/>
            </a:pPr>
            <a:r>
              <a:rPr lang="en-US" sz="1600" b="0" i="0" u="none" strike="noStrike" cap="none">
                <a:solidFill>
                  <a:srgbClr val="5578B6"/>
                </a:solidFill>
                <a:latin typeface="Source Sans Pro"/>
                <a:ea typeface="Source Sans Pro"/>
                <a:cs typeface="Source Sans Pro"/>
                <a:sym typeface="Source Sans Pro"/>
              </a:rPr>
              <a:t>Support chats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2000"/>
              <a:buFont typeface="Arial"/>
              <a:buChar char="•"/>
            </a:pPr>
            <a:r>
              <a:rPr lang="en-US" sz="1600" b="0" i="0" u="none" strike="noStrike" cap="none">
                <a:solidFill>
                  <a:srgbClr val="5578B6"/>
                </a:solidFill>
                <a:latin typeface="Source Sans Pro"/>
                <a:ea typeface="Source Sans Pro"/>
                <a:cs typeface="Source Sans Pro"/>
                <a:sym typeface="Source Sans Pro"/>
              </a:rPr>
              <a:t>Social chats (e.g., ‘lounge chatting’, memes, pets and pictures, and gaming)</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2000"/>
              <a:buFont typeface="Arial"/>
              <a:buChar char="•"/>
            </a:pPr>
            <a:r>
              <a:rPr lang="en-US" sz="1600" b="0" i="0" u="none" strike="noStrike" cap="none">
                <a:solidFill>
                  <a:srgbClr val="5578B6"/>
                </a:solidFill>
                <a:latin typeface="Source Sans Pro"/>
                <a:ea typeface="Source Sans Pro"/>
                <a:cs typeface="Source Sans Pro"/>
                <a:sym typeface="Source Sans Pro"/>
              </a:rPr>
              <a:t>Voice chat rooms</a:t>
            </a:r>
            <a:endParaRPr sz="1400" b="0" i="0" u="none" strike="noStrike" cap="none">
              <a:solidFill>
                <a:srgbClr val="000000"/>
              </a:solidFill>
              <a:latin typeface="Arial"/>
              <a:ea typeface="Arial"/>
              <a:cs typeface="Arial"/>
              <a:sym typeface="Arial"/>
            </a:endParaRPr>
          </a:p>
          <a:p>
            <a:pPr marL="457200" marR="0" lvl="1" indent="0" algn="l" rtl="0">
              <a:lnSpc>
                <a:spcPct val="90000"/>
              </a:lnSpc>
              <a:spcBef>
                <a:spcPts val="500"/>
              </a:spcBef>
              <a:spcAft>
                <a:spcPts val="0"/>
              </a:spcAft>
              <a:buClr>
                <a:srgbClr val="000000"/>
              </a:buClr>
              <a:buSzPts val="1600"/>
              <a:buFont typeface="Arial"/>
              <a:buNone/>
            </a:pPr>
            <a:endParaRPr sz="1600" b="0" i="0" u="none" strike="noStrike" cap="none">
              <a:solidFill>
                <a:srgbClr val="5578B6"/>
              </a:solidFill>
              <a:latin typeface="Source Sans Pro"/>
              <a:ea typeface="Source Sans Pro"/>
              <a:cs typeface="Source Sans Pro"/>
              <a:sym typeface="Source Sans Pro"/>
            </a:endParaRPr>
          </a:p>
          <a:p>
            <a:pPr marL="285750" marR="0" lvl="0" indent="-285750" algn="l" rtl="0">
              <a:lnSpc>
                <a:spcPct val="90000"/>
              </a:lnSpc>
              <a:spcBef>
                <a:spcPts val="0"/>
              </a:spcBef>
              <a:spcAft>
                <a:spcPts val="0"/>
              </a:spcAft>
              <a:buClr>
                <a:srgbClr val="5D739A"/>
              </a:buClr>
              <a:buSzPts val="2000"/>
              <a:buFont typeface="Arial"/>
              <a:buChar char="•"/>
            </a:pPr>
            <a:r>
              <a:rPr lang="en-US" sz="1600" b="0" i="0" u="none" strike="noStrike" cap="none">
                <a:solidFill>
                  <a:srgbClr val="5578B6"/>
                </a:solidFill>
                <a:latin typeface="Source Sans Pro"/>
                <a:ea typeface="Source Sans Pro"/>
                <a:cs typeface="Source Sans Pro"/>
                <a:sym typeface="Source Sans Pro"/>
              </a:rPr>
              <a:t>FPSA posts up news and events on the platform, so you can stay updated with what is happening for psychology students. </a:t>
            </a:r>
            <a:endParaRPr sz="1400" b="0" i="0" u="none" strike="noStrike" cap="none">
              <a:solidFill>
                <a:srgbClr val="000000"/>
              </a:solidFill>
              <a:latin typeface="Arial"/>
              <a:ea typeface="Arial"/>
              <a:cs typeface="Arial"/>
              <a:sym typeface="Arial"/>
            </a:endParaRPr>
          </a:p>
          <a:p>
            <a:pPr marL="285750" marR="0" lvl="0" indent="-158750" algn="l" rtl="0">
              <a:lnSpc>
                <a:spcPct val="90000"/>
              </a:lnSpc>
              <a:spcBef>
                <a:spcPts val="0"/>
              </a:spcBef>
              <a:spcAft>
                <a:spcPts val="0"/>
              </a:spcAft>
              <a:buClr>
                <a:srgbClr val="5D739A"/>
              </a:buClr>
              <a:buSzPts val="2000"/>
              <a:buFont typeface="Arial"/>
              <a:buNone/>
            </a:pPr>
            <a:endParaRPr sz="1600" b="0" i="0" u="none" strike="noStrike" cap="none">
              <a:solidFill>
                <a:srgbClr val="5578B6"/>
              </a:solidFill>
              <a:latin typeface="Source Sans Pro"/>
              <a:ea typeface="Source Sans Pro"/>
              <a:cs typeface="Source Sans Pro"/>
              <a:sym typeface="Source Sans Pro"/>
            </a:endParaRPr>
          </a:p>
          <a:p>
            <a:pPr marL="285750" marR="0" lvl="0" indent="-285750" algn="l" rtl="0">
              <a:lnSpc>
                <a:spcPct val="90000"/>
              </a:lnSpc>
              <a:spcBef>
                <a:spcPts val="0"/>
              </a:spcBef>
              <a:spcAft>
                <a:spcPts val="0"/>
              </a:spcAft>
              <a:buClr>
                <a:srgbClr val="5D739A"/>
              </a:buClr>
              <a:buSzPts val="2000"/>
              <a:buFont typeface="Arial"/>
              <a:buChar char="•"/>
            </a:pPr>
            <a:r>
              <a:rPr lang="en-US" sz="1600" b="0" i="0" u="none" strike="noStrike" cap="none">
                <a:solidFill>
                  <a:srgbClr val="5578B6"/>
                </a:solidFill>
                <a:latin typeface="Source Sans Pro"/>
                <a:ea typeface="Source Sans Pro"/>
                <a:cs typeface="Source Sans Pro"/>
                <a:sym typeface="Source Sans Pro"/>
              </a:rPr>
              <a:t>Join the Discord server via the student hub for Flinders University students: </a:t>
            </a:r>
            <a:r>
              <a:rPr lang="en-US" sz="1600" b="0" i="0" u="sng" strike="noStrike" cap="none">
                <a:solidFill>
                  <a:schemeClr val="hlink"/>
                </a:solidFill>
                <a:latin typeface="Source Sans Pro"/>
                <a:ea typeface="Source Sans Pro"/>
                <a:cs typeface="Source Sans Pro"/>
                <a:sym typeface="Source Sans Pro"/>
                <a:hlinkClick r:id="rId3"/>
              </a:rPr>
              <a:t>https://discord.gg/FWRMTkaSNK</a:t>
            </a:r>
            <a:r>
              <a:rPr lang="en-US" sz="1600" b="0" i="0" u="none" strike="noStrike" cap="none">
                <a:solidFill>
                  <a:srgbClr val="5578B6"/>
                </a:solidFill>
                <a:latin typeface="Source Sans Pro"/>
                <a:ea typeface="Source Sans Pro"/>
                <a:cs typeface="Source Sans Pro"/>
                <a:sym typeface="Source Sans Pro"/>
              </a:rPr>
              <a:t> </a:t>
            </a:r>
            <a:endParaRPr sz="1600" b="0" i="0" u="none" strike="noStrike" cap="none">
              <a:solidFill>
                <a:srgbClr val="5578B6"/>
              </a:solidFill>
              <a:latin typeface="Source Sans Pro"/>
              <a:ea typeface="Source Sans Pro"/>
              <a:cs typeface="Source Sans Pro"/>
              <a:sym typeface="Source Sans Pro"/>
            </a:endParaRPr>
          </a:p>
          <a:p>
            <a:pPr marL="685800" marR="0" lvl="1" indent="-228600" algn="l" rtl="0">
              <a:lnSpc>
                <a:spcPct val="90000"/>
              </a:lnSpc>
              <a:spcBef>
                <a:spcPts val="500"/>
              </a:spcBef>
              <a:spcAft>
                <a:spcPts val="0"/>
              </a:spcAft>
              <a:buClr>
                <a:srgbClr val="7D98C6"/>
              </a:buClr>
              <a:buSzPts val="2000"/>
              <a:buFont typeface="Arial"/>
              <a:buChar char="•"/>
            </a:pPr>
            <a:r>
              <a:rPr lang="en-US" sz="1600" b="0" i="0" u="none" strike="noStrike" cap="none">
                <a:solidFill>
                  <a:srgbClr val="5578B6"/>
                </a:solidFill>
                <a:latin typeface="Source Sans Pro"/>
                <a:ea typeface="Source Sans Pro"/>
                <a:cs typeface="Source Sans Pro"/>
                <a:sym typeface="Source Sans Pro"/>
              </a:rPr>
              <a:t>The student hub is where you will find an index of Flinders University student-made discord servers to join. </a:t>
            </a:r>
            <a:endParaRPr sz="1400" b="0" i="0" u="none" strike="noStrike" cap="none">
              <a:solidFill>
                <a:srgbClr val="000000"/>
              </a:solidFill>
              <a:latin typeface="Arial"/>
              <a:ea typeface="Arial"/>
              <a:cs typeface="Arial"/>
              <a:sym typeface="Arial"/>
            </a:endParaRPr>
          </a:p>
        </p:txBody>
      </p:sp>
      <p:pic>
        <p:nvPicPr>
          <p:cNvPr id="794" name="Google Shape;794;g1ee18f42445_0_383"/>
          <p:cNvPicPr preferRelativeResize="0"/>
          <p:nvPr/>
        </p:nvPicPr>
        <p:blipFill rotWithShape="1">
          <a:blip r:embed="rId4">
            <a:alphaModFix/>
          </a:blip>
          <a:srcRect/>
          <a:stretch/>
        </p:blipFill>
        <p:spPr>
          <a:xfrm>
            <a:off x="5630080" y="1561284"/>
            <a:ext cx="6159648" cy="4832487"/>
          </a:xfrm>
          <a:prstGeom prst="rect">
            <a:avLst/>
          </a:prstGeom>
          <a:noFill/>
          <a:ln>
            <a:noFill/>
          </a:ln>
        </p:spPr>
      </p:pic>
      <p:pic>
        <p:nvPicPr>
          <p:cNvPr id="795" name="Google Shape;795;g1ee18f42445_0_383" descr="Icon&#10;&#10;Description automatically generated"/>
          <p:cNvPicPr preferRelativeResize="0"/>
          <p:nvPr/>
        </p:nvPicPr>
        <p:blipFill rotWithShape="1">
          <a:blip r:embed="rId5">
            <a:alphaModFix/>
          </a:blip>
          <a:srcRect/>
          <a:stretch/>
        </p:blipFill>
        <p:spPr>
          <a:xfrm>
            <a:off x="658749" y="455123"/>
            <a:ext cx="795275" cy="57096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30"/>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30</a:t>
            </a:fld>
            <a:endParaRPr/>
          </a:p>
        </p:txBody>
      </p:sp>
      <p:sp>
        <p:nvSpPr>
          <p:cNvPr id="1066" name="Google Shape;1066;p30"/>
          <p:cNvSpPr/>
          <p:nvPr/>
        </p:nvSpPr>
        <p:spPr>
          <a:xfrm>
            <a:off x="-1646117" y="2767280"/>
            <a:ext cx="14925881" cy="1323439"/>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The Pillars of Health </a:t>
            </a:r>
            <a:endParaRPr sz="1400" b="0" i="0" u="none" strike="noStrike" cap="none">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(and Therefore Wellbeing)</a:t>
            </a:r>
            <a:endParaRPr sz="1400" b="0" i="0" u="none" strike="noStrike" cap="none">
              <a:solidFill>
                <a:srgbClr val="000000"/>
              </a:solidFill>
              <a:latin typeface="Arial"/>
              <a:ea typeface="Arial"/>
              <a:cs typeface="Arial"/>
              <a:sym typeface="Arial"/>
            </a:endParaRPr>
          </a:p>
        </p:txBody>
      </p:sp>
      <p:sp>
        <p:nvSpPr>
          <p:cNvPr id="1067" name="Google Shape;1067;p30"/>
          <p:cNvSpPr txBox="1">
            <a:spLocks noGrp="1"/>
          </p:cNvSpPr>
          <p:nvPr>
            <p:ph type="body" idx="1"/>
          </p:nvPr>
        </p:nvSpPr>
        <p:spPr>
          <a:xfrm>
            <a:off x="1483783" y="4090719"/>
            <a:ext cx="9870017" cy="3079515"/>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accent2"/>
              </a:buClr>
              <a:buSzPts val="2000"/>
              <a:buFont typeface="Arial"/>
              <a:buChar char="•"/>
            </a:pPr>
            <a:r>
              <a:rPr lang="en-US" sz="2000" b="0" i="0">
                <a:solidFill>
                  <a:schemeClr val="accent2"/>
                </a:solidFill>
              </a:rPr>
              <a:t>Sleep</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Diet and nutrition</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Exercise</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Social connection  </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Mindset</a:t>
            </a:r>
            <a:endParaRPr/>
          </a:p>
          <a:p>
            <a:pPr marL="457200" lvl="1" indent="0" algn="ctr" rtl="0">
              <a:lnSpc>
                <a:spcPct val="90000"/>
              </a:lnSpc>
              <a:spcBef>
                <a:spcPts val="500"/>
              </a:spcBef>
              <a:spcAft>
                <a:spcPts val="0"/>
              </a:spcAft>
              <a:buClr>
                <a:srgbClr val="FF0000"/>
              </a:buClr>
              <a:buSzPts val="1400"/>
              <a:buNone/>
            </a:pPr>
            <a:r>
              <a:rPr lang="en-US" sz="1400" i="0">
                <a:solidFill>
                  <a:srgbClr val="FF0000"/>
                </a:solidFill>
              </a:rPr>
              <a:t>Note: We are not medical professionals</a:t>
            </a:r>
            <a:endParaRPr/>
          </a:p>
          <a:p>
            <a:pPr marL="3314700" lvl="6" indent="-342900" algn="l" rtl="0">
              <a:lnSpc>
                <a:spcPct val="90000"/>
              </a:lnSpc>
              <a:spcBef>
                <a:spcPts val="500"/>
              </a:spcBef>
              <a:spcAft>
                <a:spcPts val="0"/>
              </a:spcAft>
              <a:buClr>
                <a:srgbClr val="FF0000"/>
              </a:buClr>
              <a:buSzPts val="1400"/>
              <a:buFont typeface="Source Sans Pro"/>
              <a:buChar char="-"/>
            </a:pPr>
            <a:r>
              <a:rPr lang="en-US" sz="1400" b="1" i="0">
                <a:solidFill>
                  <a:srgbClr val="FF0000"/>
                </a:solidFill>
              </a:rPr>
              <a:t>This is not medical advice</a:t>
            </a:r>
            <a:endParaRPr/>
          </a:p>
          <a:p>
            <a:pPr marL="3314700" lvl="6" indent="-342900" algn="l" rtl="0">
              <a:lnSpc>
                <a:spcPct val="90000"/>
              </a:lnSpc>
              <a:spcBef>
                <a:spcPts val="500"/>
              </a:spcBef>
              <a:spcAft>
                <a:spcPts val="0"/>
              </a:spcAft>
              <a:buClr>
                <a:srgbClr val="FF0000"/>
              </a:buClr>
              <a:buSzPts val="1400"/>
              <a:buFont typeface="Source Sans Pro"/>
              <a:buChar char="-"/>
            </a:pPr>
            <a:r>
              <a:rPr lang="en-US" sz="1400" b="1" i="0">
                <a:solidFill>
                  <a:srgbClr val="FF0000"/>
                </a:solidFill>
              </a:rPr>
              <a:t>You should check everything yourself first, and consult a doctor</a:t>
            </a:r>
            <a:endParaRPr/>
          </a:p>
          <a:p>
            <a:pPr marL="3314700" lvl="6" indent="-342900" algn="l" rtl="0">
              <a:lnSpc>
                <a:spcPct val="90000"/>
              </a:lnSpc>
              <a:spcBef>
                <a:spcPts val="500"/>
              </a:spcBef>
              <a:spcAft>
                <a:spcPts val="0"/>
              </a:spcAft>
              <a:buClr>
                <a:srgbClr val="FF0000"/>
              </a:buClr>
              <a:buSzPts val="1400"/>
              <a:buFont typeface="Source Sans Pro"/>
              <a:buChar char="-"/>
            </a:pPr>
            <a:r>
              <a:rPr lang="en-US" sz="1400" b="1" i="0">
                <a:solidFill>
                  <a:srgbClr val="FF0000"/>
                </a:solidFill>
              </a:rPr>
              <a:t>We are simply reporting what the literature says</a:t>
            </a:r>
            <a:endParaRPr/>
          </a:p>
          <a:p>
            <a:pPr marL="742950" lvl="1" indent="-158750" algn="l" rtl="0">
              <a:lnSpc>
                <a:spcPct val="90000"/>
              </a:lnSpc>
              <a:spcBef>
                <a:spcPts val="500"/>
              </a:spcBef>
              <a:spcAft>
                <a:spcPts val="0"/>
              </a:spcAft>
              <a:buClr>
                <a:schemeClr val="accent1"/>
              </a:buClr>
              <a:buSzPts val="2000"/>
              <a:buFont typeface="Arial"/>
              <a:buNone/>
            </a:pPr>
            <a:endParaRPr sz="2000" b="0" i="0">
              <a:solidFill>
                <a:schemeClr val="accent2"/>
              </a:solidFill>
            </a:endParaRPr>
          </a:p>
          <a:p>
            <a:pPr marL="742950" lvl="1" indent="-158750" algn="l" rtl="0">
              <a:lnSpc>
                <a:spcPct val="90000"/>
              </a:lnSpc>
              <a:spcBef>
                <a:spcPts val="500"/>
              </a:spcBef>
              <a:spcAft>
                <a:spcPts val="0"/>
              </a:spcAft>
              <a:buClr>
                <a:schemeClr val="accent1"/>
              </a:buClr>
              <a:buSzPts val="2000"/>
              <a:buFont typeface="Arial"/>
              <a:buNone/>
            </a:pPr>
            <a:endParaRPr sz="2000" b="0" i="0">
              <a:solidFill>
                <a:schemeClr val="accent2"/>
              </a:solidFill>
            </a:endParaRPr>
          </a:p>
          <a:p>
            <a:pPr marL="742950" lvl="1" indent="-158750" algn="l" rtl="0">
              <a:lnSpc>
                <a:spcPct val="90000"/>
              </a:lnSpc>
              <a:spcBef>
                <a:spcPts val="500"/>
              </a:spcBef>
              <a:spcAft>
                <a:spcPts val="0"/>
              </a:spcAft>
              <a:buClr>
                <a:schemeClr val="accent1"/>
              </a:buClr>
              <a:buSzPts val="2000"/>
              <a:buFont typeface="Arial"/>
              <a:buNone/>
            </a:pPr>
            <a:endParaRPr sz="2000" b="0" i="0">
              <a:solidFill>
                <a:schemeClr val="accent2"/>
              </a:solidFill>
            </a:endParaRPr>
          </a:p>
          <a:p>
            <a:pPr marL="457200" lvl="1" indent="0" algn="l" rtl="0">
              <a:lnSpc>
                <a:spcPct val="90000"/>
              </a:lnSpc>
              <a:spcBef>
                <a:spcPts val="500"/>
              </a:spcBef>
              <a:spcAft>
                <a:spcPts val="0"/>
              </a:spcAft>
              <a:buClr>
                <a:schemeClr val="accent1"/>
              </a:buClr>
              <a:buSzPts val="1800"/>
              <a:buNone/>
            </a:pPr>
            <a:endParaRPr b="0" i="0">
              <a:solidFill>
                <a:schemeClr val="accent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31"/>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31</a:t>
            </a:fld>
            <a:endParaRPr/>
          </a:p>
        </p:txBody>
      </p:sp>
      <p:sp>
        <p:nvSpPr>
          <p:cNvPr id="1074" name="Google Shape;1074;p31"/>
          <p:cNvSpPr/>
          <p:nvPr/>
        </p:nvSpPr>
        <p:spPr>
          <a:xfrm>
            <a:off x="-1646117" y="3075057"/>
            <a:ext cx="14925881" cy="707886"/>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Sleep</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32"/>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1081" name="Google Shape;1081;p32"/>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The Big Picture </a:t>
            </a:r>
            <a:endParaRPr/>
          </a:p>
          <a:p>
            <a:pPr marL="0" lvl="0" indent="0" algn="l" rtl="0">
              <a:lnSpc>
                <a:spcPct val="90000"/>
              </a:lnSpc>
              <a:spcBef>
                <a:spcPts val="1000"/>
              </a:spcBef>
              <a:spcAft>
                <a:spcPts val="0"/>
              </a:spcAft>
              <a:buClr>
                <a:schemeClr val="accent3"/>
              </a:buClr>
              <a:buSzPts val="2500"/>
              <a:buNone/>
            </a:pPr>
            <a:endParaRPr/>
          </a:p>
        </p:txBody>
      </p:sp>
      <p:sp>
        <p:nvSpPr>
          <p:cNvPr id="1082" name="Google Shape;1082;p32"/>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32</a:t>
            </a:fld>
            <a:endParaRPr/>
          </a:p>
        </p:txBody>
      </p:sp>
      <p:sp>
        <p:nvSpPr>
          <p:cNvPr id="1083" name="Google Shape;1083;p32"/>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Sleep is the bedrock for all aspects of life, most definitely including wellbeing!</a:t>
            </a:r>
            <a:endParaRPr/>
          </a:p>
        </p:txBody>
      </p:sp>
      <p:sp>
        <p:nvSpPr>
          <p:cNvPr id="1084" name="Google Shape;1084;p32"/>
          <p:cNvSpPr txBox="1">
            <a:spLocks noGrp="1"/>
          </p:cNvSpPr>
          <p:nvPr>
            <p:ph type="body" idx="3"/>
          </p:nvPr>
        </p:nvSpPr>
        <p:spPr>
          <a:xfrm>
            <a:off x="6174714" y="2600325"/>
            <a:ext cx="4723055"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Consequences of Poor Sleep</a:t>
            </a:r>
            <a:endParaRPr/>
          </a:p>
          <a:p>
            <a:pPr marL="0" lvl="0" indent="0" algn="l" rtl="0">
              <a:lnSpc>
                <a:spcPct val="90000"/>
              </a:lnSpc>
              <a:spcBef>
                <a:spcPts val="1000"/>
              </a:spcBef>
              <a:spcAft>
                <a:spcPts val="0"/>
              </a:spcAft>
              <a:buClr>
                <a:schemeClr val="accent3"/>
              </a:buClr>
              <a:buSzPts val="2500"/>
              <a:buNone/>
            </a:pPr>
            <a:endParaRPr/>
          </a:p>
        </p:txBody>
      </p:sp>
      <p:sp>
        <p:nvSpPr>
          <p:cNvPr id="1085" name="Google Shape;1085;p32"/>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The average adult needs at least 8 hours of quality sleep per night</a:t>
            </a:r>
            <a:endParaRPr/>
          </a:p>
          <a:p>
            <a:pPr marL="685800" lvl="1" indent="-228600" algn="l" rtl="0">
              <a:lnSpc>
                <a:spcPct val="90000"/>
              </a:lnSpc>
              <a:spcBef>
                <a:spcPts val="500"/>
              </a:spcBef>
              <a:spcAft>
                <a:spcPts val="0"/>
              </a:spcAft>
              <a:buClr>
                <a:srgbClr val="7D98C6"/>
              </a:buClr>
              <a:buSzPts val="1600"/>
              <a:buChar char="•"/>
            </a:pPr>
            <a:r>
              <a:rPr lang="en-US" sz="1600"/>
              <a:t>The average adult in America gets about 6 hours of quality sleep per night</a:t>
            </a:r>
            <a:endParaRPr/>
          </a:p>
          <a:p>
            <a:pPr marL="1143000" lvl="2" indent="-228600" algn="l" rtl="0">
              <a:lnSpc>
                <a:spcPct val="90000"/>
              </a:lnSpc>
              <a:spcBef>
                <a:spcPts val="500"/>
              </a:spcBef>
              <a:spcAft>
                <a:spcPts val="0"/>
              </a:spcAft>
              <a:buClr>
                <a:srgbClr val="7D98C6"/>
              </a:buClr>
              <a:buSzPts val="1600"/>
              <a:buChar char="•"/>
            </a:pPr>
            <a:r>
              <a:rPr lang="en-US" sz="1600"/>
              <a:t>This means half the population is sleep deprived</a:t>
            </a:r>
            <a:endParaRPr/>
          </a:p>
          <a:p>
            <a:pPr marL="1600200" lvl="3" indent="-228600" algn="l" rtl="0">
              <a:lnSpc>
                <a:spcPct val="90000"/>
              </a:lnSpc>
              <a:spcBef>
                <a:spcPts val="500"/>
              </a:spcBef>
              <a:spcAft>
                <a:spcPts val="0"/>
              </a:spcAft>
              <a:buClr>
                <a:srgbClr val="7D98C6"/>
              </a:buClr>
              <a:buSzPts val="1600"/>
              <a:buChar char="•"/>
            </a:pPr>
            <a:r>
              <a:rPr lang="en-US" sz="1600"/>
              <a:t>We are living through a sleep pandemic!</a:t>
            </a:r>
            <a:endParaRPr/>
          </a:p>
          <a:p>
            <a:pPr marL="180000" lvl="0" indent="-180000" algn="l" rtl="0">
              <a:lnSpc>
                <a:spcPct val="90000"/>
              </a:lnSpc>
              <a:spcBef>
                <a:spcPts val="600"/>
              </a:spcBef>
              <a:spcAft>
                <a:spcPts val="0"/>
              </a:spcAft>
              <a:buClr>
                <a:schemeClr val="accent3"/>
              </a:buClr>
              <a:buSzPts val="1600"/>
              <a:buChar char="•"/>
            </a:pPr>
            <a:r>
              <a:rPr lang="en-US" sz="1600"/>
              <a:t>Sleep quality</a:t>
            </a:r>
            <a:endParaRPr/>
          </a:p>
          <a:p>
            <a:pPr marL="685800" lvl="1" indent="-228600" algn="l" rtl="0">
              <a:lnSpc>
                <a:spcPct val="90000"/>
              </a:lnSpc>
              <a:spcBef>
                <a:spcPts val="500"/>
              </a:spcBef>
              <a:spcAft>
                <a:spcPts val="0"/>
              </a:spcAft>
              <a:buClr>
                <a:srgbClr val="7D98C6"/>
              </a:buClr>
              <a:buSzPts val="1600"/>
              <a:buChar char="•"/>
            </a:pPr>
            <a:r>
              <a:rPr lang="en-US" sz="1600"/>
              <a:t>You want to think about sleep in terms of sleep quality, not sleep amount</a:t>
            </a:r>
            <a:endParaRPr/>
          </a:p>
          <a:p>
            <a:pPr marL="1143000" lvl="2" indent="-228600" algn="l" rtl="0">
              <a:lnSpc>
                <a:spcPct val="90000"/>
              </a:lnSpc>
              <a:spcBef>
                <a:spcPts val="500"/>
              </a:spcBef>
              <a:spcAft>
                <a:spcPts val="0"/>
              </a:spcAft>
              <a:buClr>
                <a:srgbClr val="7D98C6"/>
              </a:buClr>
              <a:buSzPts val="1600"/>
              <a:buChar char="•"/>
            </a:pPr>
            <a:r>
              <a:rPr lang="en-US" sz="1600"/>
              <a:t>Quality refers to deep, restorative sleep</a:t>
            </a:r>
            <a:endParaRPr/>
          </a:p>
        </p:txBody>
      </p:sp>
      <p:sp>
        <p:nvSpPr>
          <p:cNvPr id="1086" name="Google Shape;1086;p32"/>
          <p:cNvSpPr txBox="1"/>
          <p:nvPr/>
        </p:nvSpPr>
        <p:spPr>
          <a:xfrm>
            <a:off x="5992739" y="2934975"/>
            <a:ext cx="5053804" cy="3833815"/>
          </a:xfrm>
          <a:prstGeom prst="rect">
            <a:avLst/>
          </a:prstGeom>
          <a:noFill/>
          <a:ln>
            <a:noFill/>
          </a:ln>
        </p:spPr>
        <p:txBody>
          <a:bodyPr spcFirstLastPara="1" wrap="square" lIns="91425" tIns="45700" rIns="91425" bIns="45700" anchor="t" anchorCtr="0">
            <a:normAutofit fontScale="92500" lnSpcReduction="20000"/>
          </a:bodyPr>
          <a:lstStyle/>
          <a:p>
            <a:pPr marL="180000" marR="0" lvl="0" indent="-180031" algn="l" rtl="0">
              <a:lnSpc>
                <a:spcPct val="90000"/>
              </a:lnSpc>
              <a:spcBef>
                <a:spcPts val="0"/>
              </a:spcBef>
              <a:spcAft>
                <a:spcPts val="0"/>
              </a:spcAft>
              <a:buClr>
                <a:schemeClr val="accent3"/>
              </a:buClr>
              <a:buSzPct val="100000"/>
              <a:buFont typeface="Arial"/>
              <a:buChar char="•"/>
            </a:pPr>
            <a:r>
              <a:rPr lang="en-US" sz="1700" b="0" i="0" u="none" strike="noStrike" cap="none">
                <a:solidFill>
                  <a:srgbClr val="5578B6"/>
                </a:solidFill>
                <a:latin typeface="Source Sans Pro"/>
                <a:ea typeface="Source Sans Pro"/>
                <a:cs typeface="Source Sans Pro"/>
                <a:sym typeface="Source Sans Pro"/>
              </a:rPr>
              <a:t>Poor sleep leads to an extensive list of consequences</a:t>
            </a:r>
            <a:endParaRPr sz="1400" b="0" i="0" u="none" strike="noStrike" cap="none">
              <a:solidFill>
                <a:srgbClr val="000000"/>
              </a:solidFill>
              <a:latin typeface="Arial"/>
              <a:ea typeface="Arial"/>
              <a:cs typeface="Arial"/>
              <a:sym typeface="Arial"/>
            </a:endParaRPr>
          </a:p>
          <a:p>
            <a:pPr marL="180000" marR="0" lvl="0" indent="-180031" algn="l" rtl="0">
              <a:lnSpc>
                <a:spcPct val="90000"/>
              </a:lnSpc>
              <a:spcBef>
                <a:spcPts val="600"/>
              </a:spcBef>
              <a:spcAft>
                <a:spcPts val="0"/>
              </a:spcAft>
              <a:buClr>
                <a:schemeClr val="accent3"/>
              </a:buClr>
              <a:buSzPct val="100000"/>
              <a:buFont typeface="Arial"/>
              <a:buChar char="•"/>
            </a:pPr>
            <a:r>
              <a:rPr lang="en-US" sz="1700" b="0" i="0" u="none" strike="noStrike" cap="none">
                <a:solidFill>
                  <a:srgbClr val="5578B6"/>
                </a:solidFill>
                <a:latin typeface="Source Sans Pro"/>
                <a:ea typeface="Source Sans Pro"/>
                <a:cs typeface="Source Sans Pro"/>
                <a:sym typeface="Source Sans Pro"/>
              </a:rPr>
              <a:t>Poor sleep will practically impact every aspect of our lives negatively</a:t>
            </a:r>
            <a:endParaRPr sz="1400" b="0" i="0" u="none" strike="noStrike" cap="none">
              <a:solidFill>
                <a:srgbClr val="000000"/>
              </a:solidFill>
              <a:latin typeface="Arial"/>
              <a:ea typeface="Arial"/>
              <a:cs typeface="Arial"/>
              <a:sym typeface="Arial"/>
            </a:endParaRPr>
          </a:p>
          <a:p>
            <a:pPr marL="685800" marR="0" lvl="1" indent="-228662" algn="l" rtl="0">
              <a:lnSpc>
                <a:spcPct val="90000"/>
              </a:lnSpc>
              <a:spcBef>
                <a:spcPts val="500"/>
              </a:spcBef>
              <a:spcAft>
                <a:spcPts val="0"/>
              </a:spcAft>
              <a:buClr>
                <a:srgbClr val="7D98C6"/>
              </a:buClr>
              <a:buSzPct val="100000"/>
              <a:buFont typeface="Arial"/>
              <a:buChar char="•"/>
            </a:pPr>
            <a:r>
              <a:rPr lang="en-US" sz="1700" b="0" i="0" u="none" strike="noStrike" cap="none">
                <a:solidFill>
                  <a:srgbClr val="7D98C6"/>
                </a:solidFill>
                <a:latin typeface="Source Sans Pro"/>
                <a:ea typeface="Source Sans Pro"/>
                <a:cs typeface="Source Sans Pro"/>
                <a:sym typeface="Source Sans Pro"/>
              </a:rPr>
              <a:t>This includes wellbeing both directly and indirectly </a:t>
            </a:r>
            <a:endParaRPr sz="1400" b="0" i="0" u="none" strike="noStrike" cap="none">
              <a:solidFill>
                <a:srgbClr val="000000"/>
              </a:solidFill>
              <a:latin typeface="Arial"/>
              <a:ea typeface="Arial"/>
              <a:cs typeface="Arial"/>
              <a:sym typeface="Arial"/>
            </a:endParaRPr>
          </a:p>
          <a:p>
            <a:pPr marL="1143000" marR="0" lvl="2" indent="-228662" algn="l" rtl="0">
              <a:lnSpc>
                <a:spcPct val="90000"/>
              </a:lnSpc>
              <a:spcBef>
                <a:spcPts val="500"/>
              </a:spcBef>
              <a:spcAft>
                <a:spcPts val="0"/>
              </a:spcAft>
              <a:buClr>
                <a:srgbClr val="7D98C6"/>
              </a:buClr>
              <a:buSzPct val="100000"/>
              <a:buFont typeface="Arial"/>
              <a:buChar char="•"/>
            </a:pPr>
            <a:r>
              <a:rPr lang="en-US" sz="1700" b="0" i="0" u="none" strike="noStrike" cap="none">
                <a:solidFill>
                  <a:srgbClr val="7D98C6"/>
                </a:solidFill>
                <a:latin typeface="Source Sans Pro"/>
                <a:ea typeface="Source Sans Pro"/>
                <a:cs typeface="Source Sans Pro"/>
                <a:sym typeface="Source Sans Pro"/>
              </a:rPr>
              <a:t>Direct consequences</a:t>
            </a:r>
            <a:endParaRPr sz="1400" b="0" i="0" u="none" strike="noStrike" cap="none">
              <a:solidFill>
                <a:srgbClr val="000000"/>
              </a:solidFill>
              <a:latin typeface="Arial"/>
              <a:ea typeface="Arial"/>
              <a:cs typeface="Arial"/>
              <a:sym typeface="Arial"/>
            </a:endParaRPr>
          </a:p>
          <a:p>
            <a:pPr marL="1600200" marR="0" lvl="3" indent="-228662" algn="l" rtl="0">
              <a:lnSpc>
                <a:spcPct val="90000"/>
              </a:lnSpc>
              <a:spcBef>
                <a:spcPts val="500"/>
              </a:spcBef>
              <a:spcAft>
                <a:spcPts val="0"/>
              </a:spcAft>
              <a:buClr>
                <a:srgbClr val="7D98C6"/>
              </a:buClr>
              <a:buSzPct val="100000"/>
              <a:buFont typeface="Arial"/>
              <a:buChar char="•"/>
            </a:pPr>
            <a:r>
              <a:rPr lang="en-US" sz="1700" b="0" i="0" u="none" strike="noStrike" cap="none">
                <a:solidFill>
                  <a:srgbClr val="7D98C6"/>
                </a:solidFill>
                <a:latin typeface="Source Sans Pro"/>
                <a:ea typeface="Source Sans Pro"/>
                <a:cs typeface="Source Sans Pro"/>
                <a:sym typeface="Source Sans Pro"/>
              </a:rPr>
              <a:t>Neuromodulator production decreases</a:t>
            </a:r>
            <a:endParaRPr sz="1400" b="0" i="0" u="none" strike="noStrike" cap="none">
              <a:solidFill>
                <a:srgbClr val="000000"/>
              </a:solidFill>
              <a:latin typeface="Arial"/>
              <a:ea typeface="Arial"/>
              <a:cs typeface="Arial"/>
              <a:sym typeface="Arial"/>
            </a:endParaRPr>
          </a:p>
          <a:p>
            <a:pPr marL="2057400" marR="0" lvl="4" indent="-228662" algn="l" rtl="0">
              <a:lnSpc>
                <a:spcPct val="90000"/>
              </a:lnSpc>
              <a:spcBef>
                <a:spcPts val="500"/>
              </a:spcBef>
              <a:spcAft>
                <a:spcPts val="0"/>
              </a:spcAft>
              <a:buClr>
                <a:srgbClr val="7D98C6"/>
              </a:buClr>
              <a:buSzPct val="100000"/>
              <a:buFont typeface="Arial"/>
              <a:buChar char="•"/>
            </a:pPr>
            <a:r>
              <a:rPr lang="en-US" sz="1700" b="0" i="0" u="none" strike="noStrike" cap="none">
                <a:solidFill>
                  <a:srgbClr val="7D98C6"/>
                </a:solidFill>
                <a:latin typeface="Source Sans Pro"/>
                <a:ea typeface="Source Sans Pro"/>
                <a:cs typeface="Source Sans Pro"/>
                <a:sym typeface="Source Sans Pro"/>
              </a:rPr>
              <a:t>Dopamine and serotonin levels drop </a:t>
            </a:r>
            <a:endParaRPr sz="1400" b="0" i="0" u="none" strike="noStrike" cap="none">
              <a:solidFill>
                <a:srgbClr val="000000"/>
              </a:solidFill>
              <a:latin typeface="Arial"/>
              <a:ea typeface="Arial"/>
              <a:cs typeface="Arial"/>
              <a:sym typeface="Arial"/>
            </a:endParaRPr>
          </a:p>
          <a:p>
            <a:pPr marL="2514600" marR="0" lvl="5" indent="-228662" algn="l" rtl="0">
              <a:lnSpc>
                <a:spcPct val="90000"/>
              </a:lnSpc>
              <a:spcBef>
                <a:spcPts val="500"/>
              </a:spcBef>
              <a:spcAft>
                <a:spcPts val="0"/>
              </a:spcAft>
              <a:buClr>
                <a:schemeClr val="dk1"/>
              </a:buClr>
              <a:buSzPct val="100000"/>
              <a:buFont typeface="Arial"/>
              <a:buChar char="•"/>
            </a:pPr>
            <a:r>
              <a:rPr lang="en-US" sz="1700" b="0" i="0" u="none" strike="noStrike" cap="none">
                <a:solidFill>
                  <a:schemeClr val="dk1"/>
                </a:solidFill>
                <a:latin typeface="Source Sans Pro"/>
                <a:ea typeface="Source Sans Pro"/>
                <a:cs typeface="Source Sans Pro"/>
                <a:sym typeface="Source Sans Pro"/>
              </a:rPr>
              <a:t>Mood plummets</a:t>
            </a:r>
            <a:endParaRPr sz="1400" b="0" i="0" u="none" strike="noStrike" cap="none">
              <a:solidFill>
                <a:srgbClr val="000000"/>
              </a:solidFill>
              <a:latin typeface="Arial"/>
              <a:ea typeface="Arial"/>
              <a:cs typeface="Arial"/>
              <a:sym typeface="Arial"/>
            </a:endParaRPr>
          </a:p>
          <a:p>
            <a:pPr marL="1143000" marR="0" lvl="2" indent="-228662" algn="l" rtl="0">
              <a:lnSpc>
                <a:spcPct val="90000"/>
              </a:lnSpc>
              <a:spcBef>
                <a:spcPts val="500"/>
              </a:spcBef>
              <a:spcAft>
                <a:spcPts val="0"/>
              </a:spcAft>
              <a:buClr>
                <a:srgbClr val="7D98C6"/>
              </a:buClr>
              <a:buSzPct val="100000"/>
              <a:buFont typeface="Arial"/>
              <a:buChar char="•"/>
            </a:pPr>
            <a:r>
              <a:rPr lang="en-US" sz="1700" b="0" i="0" u="none" strike="noStrike" cap="none">
                <a:solidFill>
                  <a:srgbClr val="7D98C6"/>
                </a:solidFill>
                <a:latin typeface="Source Sans Pro"/>
                <a:ea typeface="Source Sans Pro"/>
                <a:cs typeface="Source Sans Pro"/>
                <a:sym typeface="Source Sans Pro"/>
              </a:rPr>
              <a:t>Indirect consequences</a:t>
            </a:r>
            <a:endParaRPr sz="1400" b="0" i="0" u="none" strike="noStrike" cap="none">
              <a:solidFill>
                <a:srgbClr val="000000"/>
              </a:solidFill>
              <a:latin typeface="Arial"/>
              <a:ea typeface="Arial"/>
              <a:cs typeface="Arial"/>
              <a:sym typeface="Arial"/>
            </a:endParaRPr>
          </a:p>
          <a:p>
            <a:pPr marL="1600200" marR="0" lvl="3" indent="-228662" algn="l" rtl="0">
              <a:lnSpc>
                <a:spcPct val="90000"/>
              </a:lnSpc>
              <a:spcBef>
                <a:spcPts val="500"/>
              </a:spcBef>
              <a:spcAft>
                <a:spcPts val="0"/>
              </a:spcAft>
              <a:buClr>
                <a:srgbClr val="7D98C6"/>
              </a:buClr>
              <a:buSzPct val="100000"/>
              <a:buFont typeface="Arial"/>
              <a:buChar char="•"/>
            </a:pPr>
            <a:r>
              <a:rPr lang="en-US" sz="1700" b="0" i="0" u="none" strike="noStrike" cap="none">
                <a:solidFill>
                  <a:srgbClr val="7D98C6"/>
                </a:solidFill>
                <a:latin typeface="Source Sans Pro"/>
                <a:ea typeface="Source Sans Pro"/>
                <a:cs typeface="Source Sans Pro"/>
                <a:sym typeface="Source Sans Pro"/>
              </a:rPr>
              <a:t>Impaired cognition</a:t>
            </a:r>
            <a:endParaRPr sz="1400" b="0" i="0" u="none" strike="noStrike" cap="none">
              <a:solidFill>
                <a:srgbClr val="000000"/>
              </a:solidFill>
              <a:latin typeface="Arial"/>
              <a:ea typeface="Arial"/>
              <a:cs typeface="Arial"/>
              <a:sym typeface="Arial"/>
            </a:endParaRPr>
          </a:p>
          <a:p>
            <a:pPr marL="2057400" marR="0" lvl="4" indent="-228662" algn="l" rtl="0">
              <a:lnSpc>
                <a:spcPct val="90000"/>
              </a:lnSpc>
              <a:spcBef>
                <a:spcPts val="500"/>
              </a:spcBef>
              <a:spcAft>
                <a:spcPts val="0"/>
              </a:spcAft>
              <a:buClr>
                <a:srgbClr val="7D98C6"/>
              </a:buClr>
              <a:buSzPct val="100000"/>
              <a:buFont typeface="Arial"/>
              <a:buChar char="•"/>
            </a:pPr>
            <a:r>
              <a:rPr lang="en-US" sz="1700" b="0" i="0" u="none" strike="noStrike" cap="none">
                <a:solidFill>
                  <a:srgbClr val="7D98C6"/>
                </a:solidFill>
                <a:latin typeface="Source Sans Pro"/>
                <a:ea typeface="Source Sans Pro"/>
                <a:cs typeface="Source Sans Pro"/>
                <a:sym typeface="Source Sans Pro"/>
              </a:rPr>
              <a:t>University becomes more difficult</a:t>
            </a:r>
            <a:endParaRPr sz="1400" b="0" i="0" u="none" strike="noStrike" cap="none">
              <a:solidFill>
                <a:srgbClr val="000000"/>
              </a:solidFill>
              <a:latin typeface="Arial"/>
              <a:ea typeface="Arial"/>
              <a:cs typeface="Arial"/>
              <a:sym typeface="Arial"/>
            </a:endParaRPr>
          </a:p>
          <a:p>
            <a:pPr marL="2514600" marR="0" lvl="5" indent="-228662" algn="l" rtl="0">
              <a:lnSpc>
                <a:spcPct val="90000"/>
              </a:lnSpc>
              <a:spcBef>
                <a:spcPts val="500"/>
              </a:spcBef>
              <a:spcAft>
                <a:spcPts val="0"/>
              </a:spcAft>
              <a:buClr>
                <a:schemeClr val="dk1"/>
              </a:buClr>
              <a:buSzPct val="100000"/>
              <a:buFont typeface="Arial"/>
              <a:buChar char="•"/>
            </a:pPr>
            <a:r>
              <a:rPr lang="en-US" sz="1700" b="0" i="0" u="none" strike="noStrike" cap="none">
                <a:solidFill>
                  <a:schemeClr val="dk1"/>
                </a:solidFill>
                <a:latin typeface="Source Sans Pro"/>
                <a:ea typeface="Source Sans Pro"/>
                <a:cs typeface="Source Sans Pro"/>
                <a:sym typeface="Source Sans Pro"/>
              </a:rPr>
              <a:t>Stress increases</a:t>
            </a:r>
            <a:endParaRPr sz="1400" b="0" i="0" u="none" strike="noStrike" cap="none">
              <a:solidFill>
                <a:srgbClr val="000000"/>
              </a:solidFill>
              <a:latin typeface="Arial"/>
              <a:ea typeface="Arial"/>
              <a:cs typeface="Arial"/>
              <a:sym typeface="Arial"/>
            </a:endParaRPr>
          </a:p>
          <a:p>
            <a:pPr marL="1143000" marR="0" lvl="2" indent="-134619" algn="l" rtl="0">
              <a:lnSpc>
                <a:spcPct val="90000"/>
              </a:lnSpc>
              <a:spcBef>
                <a:spcPts val="500"/>
              </a:spcBef>
              <a:spcAft>
                <a:spcPts val="0"/>
              </a:spcAft>
              <a:buClr>
                <a:srgbClr val="7D98C6"/>
              </a:buClr>
              <a:buSzPct val="100000"/>
              <a:buFont typeface="Arial"/>
              <a:buNone/>
            </a:pPr>
            <a:endParaRPr sz="1600" b="0" i="0" u="none" strike="noStrike" cap="none">
              <a:solidFill>
                <a:srgbClr val="7D98C6"/>
              </a:solidFill>
              <a:latin typeface="Source Sans Pro"/>
              <a:ea typeface="Source Sans Pro"/>
              <a:cs typeface="Source Sans Pro"/>
              <a:sym typeface="Source Sans Pro"/>
            </a:endParaRPr>
          </a:p>
          <a:p>
            <a:pPr marL="2057400" marR="0" lvl="4" indent="-146367" algn="l" rtl="0">
              <a:lnSpc>
                <a:spcPct val="90000"/>
              </a:lnSpc>
              <a:spcBef>
                <a:spcPts val="500"/>
              </a:spcBef>
              <a:spcAft>
                <a:spcPts val="0"/>
              </a:spcAft>
              <a:buClr>
                <a:srgbClr val="7D98C6"/>
              </a:buClr>
              <a:buSzPct val="100000"/>
              <a:buFont typeface="Arial"/>
              <a:buNone/>
            </a:pPr>
            <a:endParaRPr sz="1400" b="0" i="0" u="none" strike="noStrike" cap="none">
              <a:solidFill>
                <a:srgbClr val="7D98C6"/>
              </a:solidFill>
              <a:latin typeface="Source Sans Pro"/>
              <a:ea typeface="Source Sans Pro"/>
              <a:cs typeface="Source Sans Pro"/>
              <a:sym typeface="Source Sans Pro"/>
            </a:endParaRPr>
          </a:p>
          <a:p>
            <a:pPr marL="1143000" marR="0" lvl="2" indent="-134619" algn="l" rtl="0">
              <a:lnSpc>
                <a:spcPct val="90000"/>
              </a:lnSpc>
              <a:spcBef>
                <a:spcPts val="500"/>
              </a:spcBef>
              <a:spcAft>
                <a:spcPts val="0"/>
              </a:spcAft>
              <a:buClr>
                <a:srgbClr val="7D98C6"/>
              </a:buClr>
              <a:buSzPct val="100000"/>
              <a:buFont typeface="Arial"/>
              <a:buNone/>
            </a:pPr>
            <a:endParaRPr sz="1600" b="0" i="0" u="none" strike="noStrike" cap="none">
              <a:solidFill>
                <a:srgbClr val="7D98C6"/>
              </a:solidFill>
              <a:latin typeface="Source Sans Pro"/>
              <a:ea typeface="Source Sans Pro"/>
              <a:cs typeface="Source Sans Pro"/>
              <a:sym typeface="Source Sans Pro"/>
            </a:endParaRPr>
          </a:p>
          <a:p>
            <a:pPr marL="1600200" marR="0" lvl="3" indent="-146367" algn="l" rtl="0">
              <a:lnSpc>
                <a:spcPct val="90000"/>
              </a:lnSpc>
              <a:spcBef>
                <a:spcPts val="500"/>
              </a:spcBef>
              <a:spcAft>
                <a:spcPts val="0"/>
              </a:spcAft>
              <a:buClr>
                <a:srgbClr val="7D98C6"/>
              </a:buClr>
              <a:buSzPct val="100000"/>
              <a:buFont typeface="Arial"/>
              <a:buNone/>
            </a:pPr>
            <a:endParaRPr sz="1400" b="0" i="0" u="none" strike="noStrike" cap="none">
              <a:solidFill>
                <a:srgbClr val="7D98C6"/>
              </a:solidFill>
              <a:latin typeface="Source Sans Pro"/>
              <a:ea typeface="Source Sans Pro"/>
              <a:cs typeface="Source Sans Pro"/>
              <a:sym typeface="Source Sans Pro"/>
            </a:endParaRPr>
          </a:p>
          <a:p>
            <a:pPr marL="685800" marR="0" lvl="1" indent="-134619" algn="l" rtl="0">
              <a:lnSpc>
                <a:spcPct val="90000"/>
              </a:lnSpc>
              <a:spcBef>
                <a:spcPts val="500"/>
              </a:spcBef>
              <a:spcAft>
                <a:spcPts val="0"/>
              </a:spcAft>
              <a:buClr>
                <a:srgbClr val="7D98C6"/>
              </a:buClr>
              <a:buSzPct val="1000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4757" algn="l" rtl="0">
              <a:lnSpc>
                <a:spcPct val="90000"/>
              </a:lnSpc>
              <a:spcBef>
                <a:spcPts val="600"/>
              </a:spcBef>
              <a:spcAft>
                <a:spcPts val="0"/>
              </a:spcAft>
              <a:buClr>
                <a:schemeClr val="accent3"/>
              </a:buClr>
              <a:buSzPct val="1000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56683" algn="l" rtl="0">
              <a:lnSpc>
                <a:spcPct val="90000"/>
              </a:lnSpc>
              <a:spcBef>
                <a:spcPts val="600"/>
              </a:spcBef>
              <a:spcAft>
                <a:spcPts val="0"/>
              </a:spcAft>
              <a:buClr>
                <a:schemeClr val="accent3"/>
              </a:buClr>
              <a:buSzPct val="1000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7767" algn="l" rtl="0">
              <a:lnSpc>
                <a:spcPct val="90000"/>
              </a:lnSpc>
              <a:spcBef>
                <a:spcPts val="600"/>
              </a:spcBef>
              <a:spcAft>
                <a:spcPts val="0"/>
              </a:spcAft>
              <a:buClr>
                <a:schemeClr val="accent3"/>
              </a:buClr>
              <a:buSzPct val="1000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7767" algn="l" rtl="0">
              <a:lnSpc>
                <a:spcPct val="90000"/>
              </a:lnSpc>
              <a:spcBef>
                <a:spcPts val="600"/>
              </a:spcBef>
              <a:spcAft>
                <a:spcPts val="0"/>
              </a:spcAft>
              <a:buClr>
                <a:schemeClr val="accent3"/>
              </a:buClr>
              <a:buSzPct val="1000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1"/>
        <p:cNvGrpSpPr/>
        <p:nvPr/>
      </p:nvGrpSpPr>
      <p:grpSpPr>
        <a:xfrm>
          <a:off x="0" y="0"/>
          <a:ext cx="0" cy="0"/>
          <a:chOff x="0" y="0"/>
          <a:chExt cx="0" cy="0"/>
        </a:xfrm>
      </p:grpSpPr>
      <p:sp>
        <p:nvSpPr>
          <p:cNvPr id="1092" name="Google Shape;1092;p33"/>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1093" name="Google Shape;1093;p33"/>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How To Improve Sleep</a:t>
            </a:r>
            <a:endParaRPr/>
          </a:p>
          <a:p>
            <a:pPr marL="0" lvl="0" indent="0" algn="l" rtl="0">
              <a:lnSpc>
                <a:spcPct val="90000"/>
              </a:lnSpc>
              <a:spcBef>
                <a:spcPts val="1000"/>
              </a:spcBef>
              <a:spcAft>
                <a:spcPts val="0"/>
              </a:spcAft>
              <a:buClr>
                <a:schemeClr val="accent3"/>
              </a:buClr>
              <a:buSzPts val="2500"/>
              <a:buNone/>
            </a:pPr>
            <a:endParaRPr/>
          </a:p>
        </p:txBody>
      </p:sp>
      <p:sp>
        <p:nvSpPr>
          <p:cNvPr id="1094" name="Google Shape;1094;p33"/>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33</a:t>
            </a:fld>
            <a:endParaRPr/>
          </a:p>
        </p:txBody>
      </p:sp>
      <p:sp>
        <p:nvSpPr>
          <p:cNvPr id="1095" name="Google Shape;1095;p33"/>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Do not fear, there are many simple steps that can be taken to improve sleep!</a:t>
            </a:r>
            <a:endParaRPr/>
          </a:p>
        </p:txBody>
      </p:sp>
      <p:sp>
        <p:nvSpPr>
          <p:cNvPr id="1096" name="Google Shape;1096;p33"/>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1. Get Morning Light</a:t>
            </a:r>
            <a:endParaRPr/>
          </a:p>
          <a:p>
            <a:pPr marL="685800" lvl="1" indent="-228600" algn="l" rtl="0">
              <a:lnSpc>
                <a:spcPct val="90000"/>
              </a:lnSpc>
              <a:spcBef>
                <a:spcPts val="500"/>
              </a:spcBef>
              <a:spcAft>
                <a:spcPts val="0"/>
              </a:spcAft>
              <a:buClr>
                <a:srgbClr val="7D98C6"/>
              </a:buClr>
              <a:buSzPts val="1600"/>
              <a:buChar char="•"/>
            </a:pPr>
            <a:r>
              <a:rPr lang="en-US" sz="1600"/>
              <a:t>Morning light acts as the anchor for our circadian rhythms</a:t>
            </a:r>
            <a:endParaRPr/>
          </a:p>
          <a:p>
            <a:pPr marL="685800" lvl="1" indent="-228600" algn="l" rtl="0">
              <a:lnSpc>
                <a:spcPct val="90000"/>
              </a:lnSpc>
              <a:spcBef>
                <a:spcPts val="500"/>
              </a:spcBef>
              <a:spcAft>
                <a:spcPts val="0"/>
              </a:spcAft>
              <a:buClr>
                <a:srgbClr val="7D98C6"/>
              </a:buClr>
              <a:buSzPts val="1600"/>
              <a:buChar char="•"/>
            </a:pPr>
            <a:r>
              <a:rPr lang="en-US" sz="1600"/>
              <a:t>Light is essentially our cue to wake up</a:t>
            </a:r>
            <a:endParaRPr/>
          </a:p>
          <a:p>
            <a:pPr marL="1143000" lvl="2" indent="-228600" algn="l" rtl="0">
              <a:lnSpc>
                <a:spcPct val="90000"/>
              </a:lnSpc>
              <a:spcBef>
                <a:spcPts val="500"/>
              </a:spcBef>
              <a:spcAft>
                <a:spcPts val="0"/>
              </a:spcAft>
              <a:buClr>
                <a:srgbClr val="7D98C6"/>
              </a:buClr>
              <a:buSzPts val="1600"/>
              <a:buChar char="•"/>
            </a:pPr>
            <a:r>
              <a:rPr lang="en-US" sz="1600"/>
              <a:t>Sunlight is critical</a:t>
            </a:r>
            <a:endParaRPr/>
          </a:p>
          <a:p>
            <a:pPr marL="1143000" lvl="2" indent="-228600" algn="l" rtl="0">
              <a:lnSpc>
                <a:spcPct val="90000"/>
              </a:lnSpc>
              <a:spcBef>
                <a:spcPts val="500"/>
              </a:spcBef>
              <a:spcAft>
                <a:spcPts val="0"/>
              </a:spcAft>
              <a:buClr>
                <a:srgbClr val="7D98C6"/>
              </a:buClr>
              <a:buSzPts val="1600"/>
              <a:buChar char="•"/>
            </a:pPr>
            <a:r>
              <a:rPr lang="en-US" sz="1600"/>
              <a:t>Artificial/phone lights do not cut it</a:t>
            </a:r>
            <a:endParaRPr/>
          </a:p>
          <a:p>
            <a:pPr marL="180000" lvl="0" indent="-180000" algn="l" rtl="0">
              <a:lnSpc>
                <a:spcPct val="90000"/>
              </a:lnSpc>
              <a:spcBef>
                <a:spcPts val="600"/>
              </a:spcBef>
              <a:spcAft>
                <a:spcPts val="0"/>
              </a:spcAft>
              <a:buClr>
                <a:schemeClr val="accent3"/>
              </a:buClr>
              <a:buSzPts val="1600"/>
              <a:buChar char="•"/>
            </a:pPr>
            <a:r>
              <a:rPr lang="en-US" sz="1600"/>
              <a:t>2. Regularity </a:t>
            </a:r>
            <a:endParaRPr/>
          </a:p>
          <a:p>
            <a:pPr marL="685800" lvl="1" indent="-228600" algn="l" rtl="0">
              <a:lnSpc>
                <a:spcPct val="90000"/>
              </a:lnSpc>
              <a:spcBef>
                <a:spcPts val="500"/>
              </a:spcBef>
              <a:spcAft>
                <a:spcPts val="0"/>
              </a:spcAft>
              <a:buClr>
                <a:srgbClr val="7D98C6"/>
              </a:buClr>
              <a:buSzPts val="1600"/>
              <a:buChar char="•"/>
            </a:pPr>
            <a:r>
              <a:rPr lang="en-US" sz="1600"/>
              <a:t>Go to sleep and wake up at the same time every day no matter what</a:t>
            </a:r>
            <a:endParaRPr/>
          </a:p>
          <a:p>
            <a:pPr marL="1143000" lvl="2" indent="-228600" algn="l" rtl="0">
              <a:lnSpc>
                <a:spcPct val="90000"/>
              </a:lnSpc>
              <a:spcBef>
                <a:spcPts val="500"/>
              </a:spcBef>
              <a:spcAft>
                <a:spcPts val="0"/>
              </a:spcAft>
              <a:buClr>
                <a:srgbClr val="7D98C6"/>
              </a:buClr>
              <a:buSzPts val="1600"/>
              <a:buChar char="•"/>
            </a:pPr>
            <a:r>
              <a:rPr lang="en-US" sz="1600"/>
              <a:t>This will maximize quality </a:t>
            </a:r>
            <a:endParaRPr/>
          </a:p>
          <a:p>
            <a:pPr marL="1143000" lvl="2" indent="-228600" algn="l" rtl="0">
              <a:lnSpc>
                <a:spcPct val="90000"/>
              </a:lnSpc>
              <a:spcBef>
                <a:spcPts val="500"/>
              </a:spcBef>
              <a:spcAft>
                <a:spcPts val="0"/>
              </a:spcAft>
              <a:buClr>
                <a:srgbClr val="7D98C6"/>
              </a:buClr>
              <a:buSzPts val="1600"/>
              <a:buChar char="•"/>
            </a:pPr>
            <a:r>
              <a:rPr lang="en-US" sz="1600"/>
              <a:t>Do not sleep in on the weekends!</a:t>
            </a:r>
            <a:endParaRPr/>
          </a:p>
        </p:txBody>
      </p:sp>
      <p:sp>
        <p:nvSpPr>
          <p:cNvPr id="1097" name="Google Shape;1097;p33"/>
          <p:cNvSpPr txBox="1"/>
          <p:nvPr/>
        </p:nvSpPr>
        <p:spPr>
          <a:xfrm>
            <a:off x="5992739" y="2934975"/>
            <a:ext cx="5069272" cy="3833815"/>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3. Avoid Evening Light</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Light delays melatonin which is the sleep hormone</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Use low level warm lights instead of bright overhead lights </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Lamps are your friend!</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4. Cold Is Best</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The temperature of our brain needs to drop about 2 degrees C before we can effectively sleep</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Thus, it is easier to fall asleep and stay asleep in a cold environment</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This can be hacked by achieving vasodilation</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Hot (yes hot) showers are your friend!</a:t>
            </a:r>
            <a:endParaRPr sz="1400" b="0" i="0" u="none" strike="noStrike" cap="none">
              <a:solidFill>
                <a:srgbClr val="000000"/>
              </a:solidFill>
              <a:latin typeface="Arial"/>
              <a:ea typeface="Arial"/>
              <a:cs typeface="Arial"/>
              <a:sym typeface="Arial"/>
            </a:endParaRPr>
          </a:p>
          <a:p>
            <a:pPr marL="1600200" marR="0" lvl="3"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2057400" marR="0" lvl="4"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600200" marR="0" lvl="3"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sp>
        <p:nvSpPr>
          <p:cNvPr id="1103" name="Google Shape;1103;p34"/>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34</a:t>
            </a:fld>
            <a:endParaRPr/>
          </a:p>
        </p:txBody>
      </p:sp>
      <p:sp>
        <p:nvSpPr>
          <p:cNvPr id="1104" name="Google Shape;1104;p34"/>
          <p:cNvSpPr/>
          <p:nvPr/>
        </p:nvSpPr>
        <p:spPr>
          <a:xfrm>
            <a:off x="-1646117" y="3075057"/>
            <a:ext cx="14925881" cy="707886"/>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Diet &amp; Nutrition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09"/>
        <p:cNvGrpSpPr/>
        <p:nvPr/>
      </p:nvGrpSpPr>
      <p:grpSpPr>
        <a:xfrm>
          <a:off x="0" y="0"/>
          <a:ext cx="0" cy="0"/>
          <a:chOff x="0" y="0"/>
          <a:chExt cx="0" cy="0"/>
        </a:xfrm>
      </p:grpSpPr>
      <p:sp>
        <p:nvSpPr>
          <p:cNvPr id="1110" name="Google Shape;1110;p35"/>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1111" name="Google Shape;1111;p35"/>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Chronic  </a:t>
            </a:r>
            <a:endParaRPr/>
          </a:p>
          <a:p>
            <a:pPr marL="0" lvl="0" indent="0" algn="l" rtl="0">
              <a:lnSpc>
                <a:spcPct val="90000"/>
              </a:lnSpc>
              <a:spcBef>
                <a:spcPts val="1000"/>
              </a:spcBef>
              <a:spcAft>
                <a:spcPts val="0"/>
              </a:spcAft>
              <a:buClr>
                <a:schemeClr val="accent3"/>
              </a:buClr>
              <a:buSzPts val="2500"/>
              <a:buNone/>
            </a:pPr>
            <a:endParaRPr/>
          </a:p>
        </p:txBody>
      </p:sp>
      <p:sp>
        <p:nvSpPr>
          <p:cNvPr id="1112" name="Google Shape;1112;p35"/>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35</a:t>
            </a:fld>
            <a:endParaRPr/>
          </a:p>
        </p:txBody>
      </p:sp>
      <p:sp>
        <p:nvSpPr>
          <p:cNvPr id="1113" name="Google Shape;1113;p35"/>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Diet &amp; Nutrition directly impacts our mood, both chronically and acutely </a:t>
            </a:r>
            <a:endParaRPr/>
          </a:p>
        </p:txBody>
      </p:sp>
      <p:sp>
        <p:nvSpPr>
          <p:cNvPr id="1114" name="Google Shape;1114;p35"/>
          <p:cNvSpPr txBox="1">
            <a:spLocks noGrp="1"/>
          </p:cNvSpPr>
          <p:nvPr>
            <p:ph type="body" idx="3"/>
          </p:nvPr>
        </p:nvSpPr>
        <p:spPr>
          <a:xfrm>
            <a:off x="6174714" y="2600325"/>
            <a:ext cx="4723055"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Acute </a:t>
            </a:r>
            <a:endParaRPr/>
          </a:p>
          <a:p>
            <a:pPr marL="0" lvl="0" indent="0" algn="l" rtl="0">
              <a:lnSpc>
                <a:spcPct val="90000"/>
              </a:lnSpc>
              <a:spcBef>
                <a:spcPts val="1000"/>
              </a:spcBef>
              <a:spcAft>
                <a:spcPts val="0"/>
              </a:spcAft>
              <a:buClr>
                <a:schemeClr val="accent3"/>
              </a:buClr>
              <a:buSzPts val="2500"/>
              <a:buNone/>
            </a:pPr>
            <a:endParaRPr/>
          </a:p>
        </p:txBody>
      </p:sp>
      <p:sp>
        <p:nvSpPr>
          <p:cNvPr id="1115" name="Google Shape;1115;p35"/>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Obviously, diet and nutrition impacts our physical health and mental wellbeing</a:t>
            </a:r>
            <a:endParaRPr/>
          </a:p>
          <a:p>
            <a:pPr marL="180000" lvl="0" indent="-180000" algn="l" rtl="0">
              <a:lnSpc>
                <a:spcPct val="90000"/>
              </a:lnSpc>
              <a:spcBef>
                <a:spcPts val="600"/>
              </a:spcBef>
              <a:spcAft>
                <a:spcPts val="0"/>
              </a:spcAft>
              <a:buClr>
                <a:schemeClr val="accent3"/>
              </a:buClr>
              <a:buSzPts val="1600"/>
              <a:buChar char="•"/>
            </a:pPr>
            <a:r>
              <a:rPr lang="en-US" sz="1600"/>
              <a:t>Our choices have lasting consequences, so if we want to take our wellbeing seriously, then we must take our diet and nutrition seriously too!</a:t>
            </a:r>
            <a:endParaRPr/>
          </a:p>
          <a:p>
            <a:pPr marL="180000" lvl="0" indent="-78400" algn="l" rtl="0">
              <a:lnSpc>
                <a:spcPct val="90000"/>
              </a:lnSpc>
              <a:spcBef>
                <a:spcPts val="600"/>
              </a:spcBef>
              <a:spcAft>
                <a:spcPts val="0"/>
              </a:spcAft>
              <a:buClr>
                <a:schemeClr val="accent3"/>
              </a:buClr>
              <a:buSzPts val="1600"/>
              <a:buNone/>
            </a:pPr>
            <a:endParaRPr sz="1600"/>
          </a:p>
          <a:p>
            <a:pPr marL="685800" lvl="1" indent="-127000" algn="l" rtl="0">
              <a:lnSpc>
                <a:spcPct val="90000"/>
              </a:lnSpc>
              <a:spcBef>
                <a:spcPts val="500"/>
              </a:spcBef>
              <a:spcAft>
                <a:spcPts val="0"/>
              </a:spcAft>
              <a:buClr>
                <a:srgbClr val="7D98C6"/>
              </a:buClr>
              <a:buSzPts val="1600"/>
              <a:buNone/>
            </a:pPr>
            <a:endParaRPr sz="1600"/>
          </a:p>
        </p:txBody>
      </p:sp>
      <p:sp>
        <p:nvSpPr>
          <p:cNvPr id="1116" name="Google Shape;1116;p35"/>
          <p:cNvSpPr txBox="1"/>
          <p:nvPr/>
        </p:nvSpPr>
        <p:spPr>
          <a:xfrm>
            <a:off x="5992738" y="2934975"/>
            <a:ext cx="5369195" cy="3833815"/>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What we eat, can impact our short-term state/mood</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Foods that promote dopamine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Make us feel good</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Increase energy and motivation</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Foods that promote serotonin</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Makes us feel comfortable and bliss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Increases ability to relax</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Structuring food intake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Foods which promote dopamine might be best consumed earlier during the day</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Foods which promote serotonin might be best consumed later during the day </a:t>
            </a:r>
            <a:endParaRPr sz="1400" b="0" i="0" u="none" strike="noStrike" cap="none">
              <a:solidFill>
                <a:srgbClr val="000000"/>
              </a:solidFill>
              <a:latin typeface="Arial"/>
              <a:ea typeface="Arial"/>
              <a:cs typeface="Arial"/>
              <a:sym typeface="Arial"/>
            </a:endParaRPr>
          </a:p>
          <a:p>
            <a:pPr marL="685800" marR="0" lvl="1" indent="-63500" algn="l" rtl="0">
              <a:lnSpc>
                <a:spcPct val="90000"/>
              </a:lnSpc>
              <a:spcBef>
                <a:spcPts val="500"/>
              </a:spcBef>
              <a:spcAft>
                <a:spcPts val="0"/>
              </a:spcAft>
              <a:buClr>
                <a:srgbClr val="7D98C6"/>
              </a:buClr>
              <a:buSzPts val="2600"/>
              <a:buFont typeface="Arial"/>
              <a:buNone/>
            </a:pPr>
            <a:endParaRPr sz="26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2057400" marR="0" lvl="4"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600200" marR="0" lvl="3"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Google Shape;1122;p36"/>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Diet &amp; Nutrition - Framing</a:t>
            </a:r>
            <a:endParaRPr/>
          </a:p>
        </p:txBody>
      </p:sp>
      <p:sp>
        <p:nvSpPr>
          <p:cNvPr id="1123" name="Google Shape;1123;p36"/>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Diet &amp; Nutrition</a:t>
            </a:r>
            <a:endParaRPr/>
          </a:p>
          <a:p>
            <a:pPr marL="0" lvl="0" indent="0" algn="l" rtl="0">
              <a:lnSpc>
                <a:spcPct val="90000"/>
              </a:lnSpc>
              <a:spcBef>
                <a:spcPts val="1000"/>
              </a:spcBef>
              <a:spcAft>
                <a:spcPts val="0"/>
              </a:spcAft>
              <a:buClr>
                <a:schemeClr val="accent3"/>
              </a:buClr>
              <a:buSzPts val="2500"/>
              <a:buNone/>
            </a:pPr>
            <a:endParaRPr/>
          </a:p>
        </p:txBody>
      </p:sp>
      <p:sp>
        <p:nvSpPr>
          <p:cNvPr id="1124" name="Google Shape;1124;p36"/>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36</a:t>
            </a:fld>
            <a:endParaRPr/>
          </a:p>
        </p:txBody>
      </p:sp>
      <p:sp>
        <p:nvSpPr>
          <p:cNvPr id="1125" name="Google Shape;1125;p36"/>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Diet &amp; Nutrition directly impacts our mood, both chronically and acutely  </a:t>
            </a:r>
            <a:endParaRPr/>
          </a:p>
        </p:txBody>
      </p:sp>
      <p:sp>
        <p:nvSpPr>
          <p:cNvPr id="1126" name="Google Shape;1126;p36"/>
          <p:cNvSpPr txBox="1">
            <a:spLocks noGrp="1"/>
          </p:cNvSpPr>
          <p:nvPr>
            <p:ph type="body" idx="3"/>
          </p:nvPr>
        </p:nvSpPr>
        <p:spPr>
          <a:xfrm>
            <a:off x="6174714" y="2600325"/>
            <a:ext cx="4723055" cy="365126"/>
          </a:xfrm>
          <a:prstGeom prst="rect">
            <a:avLst/>
          </a:prstGeom>
          <a:blipFill rotWithShape="1">
            <a:blip r:embed="rId3">
              <a:alphaModFix/>
            </a:blip>
            <a:stretch>
              <a:fillRect l="-385" t="-18642"/>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127" name="Google Shape;1127;p36"/>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fontScale="92500" lnSpcReduction="10000"/>
          </a:bodyPr>
          <a:lstStyle/>
          <a:p>
            <a:pPr marL="180000" lvl="0" indent="-180000" algn="l" rtl="0">
              <a:lnSpc>
                <a:spcPct val="90000"/>
              </a:lnSpc>
              <a:spcBef>
                <a:spcPts val="0"/>
              </a:spcBef>
              <a:spcAft>
                <a:spcPts val="0"/>
              </a:spcAft>
              <a:buClr>
                <a:schemeClr val="accent3"/>
              </a:buClr>
              <a:buSzPct val="100000"/>
              <a:buChar char="•"/>
            </a:pPr>
            <a:r>
              <a:rPr lang="en-US" sz="1600"/>
              <a:t>Everyone’s body is different</a:t>
            </a:r>
            <a:endParaRPr/>
          </a:p>
          <a:p>
            <a:pPr marL="685800" lvl="1" indent="-228600" algn="l" rtl="0">
              <a:lnSpc>
                <a:spcPct val="90000"/>
              </a:lnSpc>
              <a:spcBef>
                <a:spcPts val="500"/>
              </a:spcBef>
              <a:spcAft>
                <a:spcPts val="0"/>
              </a:spcAft>
              <a:buClr>
                <a:srgbClr val="7D98C6"/>
              </a:buClr>
              <a:buSzPct val="100000"/>
              <a:buChar char="•"/>
            </a:pPr>
            <a:r>
              <a:rPr lang="en-US" sz="1600"/>
              <a:t>Optimal diet will vary from individual to individual</a:t>
            </a:r>
            <a:endParaRPr/>
          </a:p>
          <a:p>
            <a:pPr marL="1143000" lvl="2" indent="-228600" algn="l" rtl="0">
              <a:lnSpc>
                <a:spcPct val="90000"/>
              </a:lnSpc>
              <a:spcBef>
                <a:spcPts val="500"/>
              </a:spcBef>
              <a:spcAft>
                <a:spcPts val="0"/>
              </a:spcAft>
              <a:buClr>
                <a:srgbClr val="7D98C6"/>
              </a:buClr>
              <a:buSzPct val="100000"/>
              <a:buChar char="•"/>
            </a:pPr>
            <a:r>
              <a:rPr lang="en-US" sz="1600"/>
              <a:t>There is no once size fits all!</a:t>
            </a:r>
            <a:endParaRPr/>
          </a:p>
          <a:p>
            <a:pPr marL="1143000" lvl="2" indent="-228600" algn="l" rtl="0">
              <a:lnSpc>
                <a:spcPct val="90000"/>
              </a:lnSpc>
              <a:spcBef>
                <a:spcPts val="500"/>
              </a:spcBef>
              <a:spcAft>
                <a:spcPts val="0"/>
              </a:spcAft>
              <a:buClr>
                <a:srgbClr val="7D98C6"/>
              </a:buClr>
              <a:buSzPct val="100000"/>
              <a:buChar char="•"/>
            </a:pPr>
            <a:r>
              <a:rPr lang="en-US" sz="1600"/>
              <a:t>Do your research and explore what works best for you!</a:t>
            </a:r>
            <a:endParaRPr/>
          </a:p>
          <a:p>
            <a:pPr marL="180000" lvl="0" indent="-180000" algn="l" rtl="0">
              <a:lnSpc>
                <a:spcPct val="90000"/>
              </a:lnSpc>
              <a:spcBef>
                <a:spcPts val="600"/>
              </a:spcBef>
              <a:spcAft>
                <a:spcPts val="0"/>
              </a:spcAft>
              <a:buClr>
                <a:schemeClr val="accent3"/>
              </a:buClr>
              <a:buSzPct val="100000"/>
              <a:buChar char="•"/>
            </a:pPr>
            <a:r>
              <a:rPr lang="en-US" sz="1600"/>
              <a:t>However, there are some common factors of a good diet:</a:t>
            </a:r>
            <a:endParaRPr/>
          </a:p>
          <a:p>
            <a:pPr marL="685800" lvl="1" indent="-228600" algn="l" rtl="0">
              <a:lnSpc>
                <a:spcPct val="90000"/>
              </a:lnSpc>
              <a:spcBef>
                <a:spcPts val="500"/>
              </a:spcBef>
              <a:spcAft>
                <a:spcPts val="0"/>
              </a:spcAft>
              <a:buClr>
                <a:srgbClr val="7D98C6"/>
              </a:buClr>
              <a:buSzPct val="100000"/>
              <a:buChar char="•"/>
            </a:pPr>
            <a:r>
              <a:rPr lang="en-US" sz="1600"/>
              <a:t>Low in processed foods</a:t>
            </a:r>
            <a:endParaRPr/>
          </a:p>
          <a:p>
            <a:pPr marL="685800" lvl="1" indent="-228600" algn="l" rtl="0">
              <a:lnSpc>
                <a:spcPct val="90000"/>
              </a:lnSpc>
              <a:spcBef>
                <a:spcPts val="500"/>
              </a:spcBef>
              <a:spcAft>
                <a:spcPts val="0"/>
              </a:spcAft>
              <a:buClr>
                <a:srgbClr val="7D98C6"/>
              </a:buClr>
              <a:buSzPct val="100000"/>
              <a:buChar char="•"/>
            </a:pPr>
            <a:r>
              <a:rPr lang="en-US" sz="1600"/>
              <a:t>High in vitamins and nutrients</a:t>
            </a:r>
            <a:endParaRPr/>
          </a:p>
          <a:p>
            <a:pPr marL="685800" lvl="1" indent="-228600" algn="l" rtl="0">
              <a:lnSpc>
                <a:spcPct val="90000"/>
              </a:lnSpc>
              <a:spcBef>
                <a:spcPts val="500"/>
              </a:spcBef>
              <a:spcAft>
                <a:spcPts val="0"/>
              </a:spcAft>
              <a:buClr>
                <a:srgbClr val="7D98C6"/>
              </a:buClr>
              <a:buSzPct val="100000"/>
              <a:buChar char="•"/>
            </a:pPr>
            <a:r>
              <a:rPr lang="en-US" sz="1600"/>
              <a:t>High in beneficial amino acids</a:t>
            </a:r>
            <a:endParaRPr/>
          </a:p>
          <a:p>
            <a:pPr marL="685800" lvl="1" indent="-228600" algn="l" rtl="0">
              <a:lnSpc>
                <a:spcPct val="90000"/>
              </a:lnSpc>
              <a:spcBef>
                <a:spcPts val="500"/>
              </a:spcBef>
              <a:spcAft>
                <a:spcPts val="0"/>
              </a:spcAft>
              <a:buClr>
                <a:srgbClr val="7D98C6"/>
              </a:buClr>
              <a:buSzPct val="100000"/>
              <a:buChar char="•"/>
            </a:pPr>
            <a:r>
              <a:rPr lang="en-US" sz="1600"/>
              <a:t>High in Omega 3 fatty acids</a:t>
            </a:r>
            <a:endParaRPr/>
          </a:p>
          <a:p>
            <a:pPr marL="685800" lvl="1" indent="-228600" algn="l" rtl="0">
              <a:lnSpc>
                <a:spcPct val="90000"/>
              </a:lnSpc>
              <a:spcBef>
                <a:spcPts val="500"/>
              </a:spcBef>
              <a:spcAft>
                <a:spcPts val="0"/>
              </a:spcAft>
              <a:buClr>
                <a:srgbClr val="7D98C6"/>
              </a:buClr>
              <a:buSzPct val="100000"/>
              <a:buChar char="•"/>
            </a:pPr>
            <a:r>
              <a:rPr lang="en-US" sz="1600"/>
              <a:t>Incorporates calorie restriction</a:t>
            </a:r>
            <a:endParaRPr/>
          </a:p>
          <a:p>
            <a:pPr marL="685800" lvl="1" indent="-228600" algn="l" rtl="0">
              <a:lnSpc>
                <a:spcPct val="90000"/>
              </a:lnSpc>
              <a:spcBef>
                <a:spcPts val="500"/>
              </a:spcBef>
              <a:spcAft>
                <a:spcPts val="0"/>
              </a:spcAft>
              <a:buClr>
                <a:srgbClr val="7D98C6"/>
              </a:buClr>
              <a:buSzPct val="100000"/>
              <a:buChar char="•"/>
            </a:pPr>
            <a:r>
              <a:rPr lang="en-US" sz="1600"/>
              <a:t>Incorporates probiotic foods</a:t>
            </a:r>
            <a:endParaRPr/>
          </a:p>
          <a:p>
            <a:pPr marL="685800" lvl="1" indent="-228600" algn="l" rtl="0">
              <a:lnSpc>
                <a:spcPct val="90000"/>
              </a:lnSpc>
              <a:spcBef>
                <a:spcPts val="500"/>
              </a:spcBef>
              <a:spcAft>
                <a:spcPts val="0"/>
              </a:spcAft>
              <a:buClr>
                <a:srgbClr val="7D98C6"/>
              </a:buClr>
              <a:buSzPct val="100000"/>
              <a:buChar char="•"/>
            </a:pPr>
            <a:r>
              <a:rPr lang="en-US" sz="1600"/>
              <a:t>Incorporates organic whole foods </a:t>
            </a:r>
            <a:endParaRPr/>
          </a:p>
          <a:p>
            <a:pPr marL="685800" lvl="1" indent="-134619" algn="l" rtl="0">
              <a:lnSpc>
                <a:spcPct val="90000"/>
              </a:lnSpc>
              <a:spcBef>
                <a:spcPts val="500"/>
              </a:spcBef>
              <a:spcAft>
                <a:spcPts val="0"/>
              </a:spcAft>
              <a:buClr>
                <a:srgbClr val="7D98C6"/>
              </a:buClr>
              <a:buSzPct val="100000"/>
              <a:buNone/>
            </a:pPr>
            <a:endParaRPr sz="1600"/>
          </a:p>
          <a:p>
            <a:pPr marL="1143000" lvl="2" indent="-134619" algn="l" rtl="0">
              <a:lnSpc>
                <a:spcPct val="90000"/>
              </a:lnSpc>
              <a:spcBef>
                <a:spcPts val="500"/>
              </a:spcBef>
              <a:spcAft>
                <a:spcPts val="0"/>
              </a:spcAft>
              <a:buClr>
                <a:srgbClr val="7D98C6"/>
              </a:buClr>
              <a:buSzPct val="100000"/>
              <a:buNone/>
            </a:pPr>
            <a:endParaRPr sz="1600"/>
          </a:p>
          <a:p>
            <a:pPr marL="180000" lvl="0" indent="-121262" algn="l" rtl="0">
              <a:lnSpc>
                <a:spcPct val="90000"/>
              </a:lnSpc>
              <a:spcBef>
                <a:spcPts val="600"/>
              </a:spcBef>
              <a:spcAft>
                <a:spcPts val="0"/>
              </a:spcAft>
              <a:buClr>
                <a:schemeClr val="accent3"/>
              </a:buClr>
              <a:buSzPct val="100000"/>
              <a:buNone/>
            </a:pPr>
            <a:endParaRPr sz="1000"/>
          </a:p>
          <a:p>
            <a:pPr marL="685800" lvl="1" indent="-134619" algn="l" rtl="0">
              <a:lnSpc>
                <a:spcPct val="90000"/>
              </a:lnSpc>
              <a:spcBef>
                <a:spcPts val="500"/>
              </a:spcBef>
              <a:spcAft>
                <a:spcPts val="0"/>
              </a:spcAft>
              <a:buClr>
                <a:srgbClr val="7D98C6"/>
              </a:buClr>
              <a:buSzPct val="100000"/>
              <a:buNone/>
            </a:pPr>
            <a:endParaRPr sz="1600"/>
          </a:p>
        </p:txBody>
      </p:sp>
      <p:sp>
        <p:nvSpPr>
          <p:cNvPr id="1128" name="Google Shape;1128;p36"/>
          <p:cNvSpPr txBox="1"/>
          <p:nvPr/>
        </p:nvSpPr>
        <p:spPr>
          <a:xfrm>
            <a:off x="5992738" y="2934975"/>
            <a:ext cx="5369195" cy="3833815"/>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Sufficient water intake is absolutely critical for our bodies to operate properly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Minimum amounts:</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3.7L for men</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2.7L for women </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About 20% of this will come from diet</a:t>
            </a:r>
            <a:endParaRPr sz="1400" b="0" i="0" u="none" strike="noStrike" cap="none">
              <a:solidFill>
                <a:srgbClr val="000000"/>
              </a:solidFill>
              <a:latin typeface="Arial"/>
              <a:ea typeface="Arial"/>
              <a:cs typeface="Arial"/>
              <a:sym typeface="Arial"/>
            </a:endParaRPr>
          </a:p>
          <a:p>
            <a:pPr marL="1600200" marR="0" lvl="3"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So about 8 – 12 cups of water is necessary</a:t>
            </a:r>
            <a:endParaRPr sz="1400" b="0" i="0" u="none" strike="noStrike" cap="none">
              <a:solidFill>
                <a:srgbClr val="000000"/>
              </a:solidFill>
              <a:latin typeface="Arial"/>
              <a:ea typeface="Arial"/>
              <a:cs typeface="Arial"/>
              <a:sym typeface="Arial"/>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2057400" marR="0" lvl="4"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600200" marR="0" lvl="3"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37"/>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Diet &amp; Nutrition - Aspects</a:t>
            </a:r>
            <a:endParaRPr/>
          </a:p>
        </p:txBody>
      </p:sp>
      <p:sp>
        <p:nvSpPr>
          <p:cNvPr id="1135" name="Google Shape;1135;p37"/>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Processed Foods</a:t>
            </a:r>
            <a:endParaRPr/>
          </a:p>
          <a:p>
            <a:pPr marL="0" lvl="0" indent="0" algn="l" rtl="0">
              <a:lnSpc>
                <a:spcPct val="90000"/>
              </a:lnSpc>
              <a:spcBef>
                <a:spcPts val="1000"/>
              </a:spcBef>
              <a:spcAft>
                <a:spcPts val="0"/>
              </a:spcAft>
              <a:buClr>
                <a:schemeClr val="accent3"/>
              </a:buClr>
              <a:buSzPts val="2500"/>
              <a:buNone/>
            </a:pPr>
            <a:endParaRPr/>
          </a:p>
        </p:txBody>
      </p:sp>
      <p:sp>
        <p:nvSpPr>
          <p:cNvPr id="1136" name="Google Shape;1136;p37"/>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37</a:t>
            </a:fld>
            <a:endParaRPr/>
          </a:p>
        </p:txBody>
      </p:sp>
      <p:sp>
        <p:nvSpPr>
          <p:cNvPr id="1137" name="Google Shape;1137;p37"/>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Diet &amp; Nutrition directly impacts our mood, both chronically and acutely  </a:t>
            </a:r>
            <a:endParaRPr/>
          </a:p>
        </p:txBody>
      </p:sp>
      <p:sp>
        <p:nvSpPr>
          <p:cNvPr id="1138" name="Google Shape;1138;p37"/>
          <p:cNvSpPr txBox="1">
            <a:spLocks noGrp="1"/>
          </p:cNvSpPr>
          <p:nvPr>
            <p:ph type="body" idx="3"/>
          </p:nvPr>
        </p:nvSpPr>
        <p:spPr>
          <a:xfrm>
            <a:off x="6174714" y="2600325"/>
            <a:ext cx="4723055"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Vitamins and Nutrients</a:t>
            </a:r>
            <a:endParaRPr/>
          </a:p>
          <a:p>
            <a:pPr marL="0" lvl="0" indent="0" algn="l" rtl="0">
              <a:lnSpc>
                <a:spcPct val="90000"/>
              </a:lnSpc>
              <a:spcBef>
                <a:spcPts val="1000"/>
              </a:spcBef>
              <a:spcAft>
                <a:spcPts val="0"/>
              </a:spcAft>
              <a:buClr>
                <a:schemeClr val="accent3"/>
              </a:buClr>
              <a:buSzPts val="2500"/>
              <a:buNone/>
            </a:pPr>
            <a:endParaRPr/>
          </a:p>
        </p:txBody>
      </p:sp>
      <p:sp>
        <p:nvSpPr>
          <p:cNvPr id="1139" name="Google Shape;1139;p37"/>
          <p:cNvSpPr txBox="1">
            <a:spLocks noGrp="1"/>
          </p:cNvSpPr>
          <p:nvPr>
            <p:ph type="body" idx="4"/>
          </p:nvPr>
        </p:nvSpPr>
        <p:spPr>
          <a:xfrm>
            <a:off x="830066" y="2934975"/>
            <a:ext cx="4365625" cy="3722303"/>
          </a:xfrm>
          <a:prstGeom prst="rect">
            <a:avLst/>
          </a:prstGeom>
          <a:blipFill rotWithShape="1">
            <a:blip r:embed="rId3">
              <a:alphaModFix/>
            </a:blip>
            <a:stretch>
              <a:fillRect l="-556" t="-1633" b="-1634"/>
            </a:stretch>
          </a:blip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400"/>
              <a:buChar char="•"/>
            </a:pPr>
            <a:r>
              <a:rPr lang="en-US"/>
              <a:t> </a:t>
            </a:r>
            <a:endParaRPr/>
          </a:p>
        </p:txBody>
      </p:sp>
      <p:sp>
        <p:nvSpPr>
          <p:cNvPr id="1140" name="Google Shape;1140;p37"/>
          <p:cNvSpPr txBox="1"/>
          <p:nvPr/>
        </p:nvSpPr>
        <p:spPr>
          <a:xfrm>
            <a:off x="5992738" y="2934975"/>
            <a:ext cx="5369195" cy="4045688"/>
          </a:xfrm>
          <a:prstGeom prst="rect">
            <a:avLst/>
          </a:prstGeom>
          <a:blipFill rotWithShape="1">
            <a:blip r:embed="rId4">
              <a:alphaModFix/>
            </a:blip>
            <a:stretch>
              <a:fillRect l="-451" t="-600"/>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Source Sans Pro"/>
                <a:ea typeface="Source Sans Pro"/>
                <a:cs typeface="Source Sans Pro"/>
                <a:sym typeface="Source Sans Pro"/>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45"/>
        <p:cNvGrpSpPr/>
        <p:nvPr/>
      </p:nvGrpSpPr>
      <p:grpSpPr>
        <a:xfrm>
          <a:off x="0" y="0"/>
          <a:ext cx="0" cy="0"/>
          <a:chOff x="0" y="0"/>
          <a:chExt cx="0" cy="0"/>
        </a:xfrm>
      </p:grpSpPr>
      <p:sp>
        <p:nvSpPr>
          <p:cNvPr id="1146" name="Google Shape;1146;p38"/>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1147" name="Google Shape;1147;p38"/>
          <p:cNvSpPr txBox="1">
            <a:spLocks noGrp="1"/>
          </p:cNvSpPr>
          <p:nvPr>
            <p:ph type="body" idx="1"/>
          </p:nvPr>
        </p:nvSpPr>
        <p:spPr>
          <a:xfrm>
            <a:off x="1012041" y="2600325"/>
            <a:ext cx="4183650" cy="365125"/>
          </a:xfrm>
          <a:prstGeom prst="rect">
            <a:avLst/>
          </a:prstGeom>
          <a:blipFill rotWithShape="1">
            <a:blip r:embed="rId4">
              <a:alphaModFix/>
            </a:blip>
            <a:stretch>
              <a:fillRect l="-581" t="-13556" b="-1693"/>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148" name="Google Shape;1148;p38"/>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38</a:t>
            </a:fld>
            <a:endParaRPr/>
          </a:p>
        </p:txBody>
      </p:sp>
      <p:sp>
        <p:nvSpPr>
          <p:cNvPr id="1149" name="Google Shape;1149;p38"/>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Diet &amp; Nutrition directly impacts our mood, both chronically and acutely </a:t>
            </a:r>
            <a:endParaRPr/>
          </a:p>
        </p:txBody>
      </p:sp>
      <p:sp>
        <p:nvSpPr>
          <p:cNvPr id="1150" name="Google Shape;1150;p38"/>
          <p:cNvSpPr txBox="1">
            <a:spLocks noGrp="1"/>
          </p:cNvSpPr>
          <p:nvPr>
            <p:ph type="body" idx="3"/>
          </p:nvPr>
        </p:nvSpPr>
        <p:spPr>
          <a:xfrm>
            <a:off x="6174714" y="2600325"/>
            <a:ext cx="4723055"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Omega 3</a:t>
            </a:r>
            <a:endParaRPr/>
          </a:p>
          <a:p>
            <a:pPr marL="0" lvl="0" indent="0" algn="l" rtl="0">
              <a:lnSpc>
                <a:spcPct val="90000"/>
              </a:lnSpc>
              <a:spcBef>
                <a:spcPts val="1000"/>
              </a:spcBef>
              <a:spcAft>
                <a:spcPts val="0"/>
              </a:spcAft>
              <a:buClr>
                <a:schemeClr val="accent3"/>
              </a:buClr>
              <a:buSzPts val="2500"/>
              <a:buNone/>
            </a:pPr>
            <a:endParaRPr/>
          </a:p>
        </p:txBody>
      </p:sp>
      <p:sp>
        <p:nvSpPr>
          <p:cNvPr id="1151" name="Google Shape;1151;p38"/>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Amino acids are the building blocks of many things in our body</a:t>
            </a:r>
            <a:endParaRPr/>
          </a:p>
          <a:p>
            <a:pPr marL="685800" lvl="1" indent="-228600" algn="l" rtl="0">
              <a:lnSpc>
                <a:spcPct val="90000"/>
              </a:lnSpc>
              <a:spcBef>
                <a:spcPts val="500"/>
              </a:spcBef>
              <a:spcAft>
                <a:spcPts val="0"/>
              </a:spcAft>
              <a:buClr>
                <a:srgbClr val="7D98C6"/>
              </a:buClr>
              <a:buSzPts val="1600"/>
              <a:buChar char="•"/>
            </a:pPr>
            <a:r>
              <a:rPr lang="en-US" sz="1600"/>
              <a:t>Muscles</a:t>
            </a:r>
            <a:endParaRPr/>
          </a:p>
          <a:p>
            <a:pPr marL="685800" lvl="1" indent="-228600" algn="l" rtl="0">
              <a:lnSpc>
                <a:spcPct val="90000"/>
              </a:lnSpc>
              <a:spcBef>
                <a:spcPts val="500"/>
              </a:spcBef>
              <a:spcAft>
                <a:spcPts val="0"/>
              </a:spcAft>
              <a:buClr>
                <a:srgbClr val="7D98C6"/>
              </a:buClr>
              <a:buSzPts val="1600"/>
              <a:buChar char="•"/>
            </a:pPr>
            <a:r>
              <a:rPr lang="en-US" sz="1600"/>
              <a:t>Neurochemicals in the brain</a:t>
            </a:r>
            <a:endParaRPr/>
          </a:p>
          <a:p>
            <a:pPr marL="1143000" lvl="2" indent="-228600" algn="l" rtl="0">
              <a:lnSpc>
                <a:spcPct val="90000"/>
              </a:lnSpc>
              <a:spcBef>
                <a:spcPts val="500"/>
              </a:spcBef>
              <a:spcAft>
                <a:spcPts val="0"/>
              </a:spcAft>
              <a:buClr>
                <a:srgbClr val="7D98C6"/>
              </a:buClr>
              <a:buSzPts val="1600"/>
              <a:buChar char="•"/>
            </a:pPr>
            <a:r>
              <a:rPr lang="en-US" sz="1600"/>
              <a:t>Important for wellbeing</a:t>
            </a:r>
            <a:endParaRPr/>
          </a:p>
          <a:p>
            <a:pPr marL="180000" lvl="0" indent="-180000" algn="l" rtl="0">
              <a:lnSpc>
                <a:spcPct val="90000"/>
              </a:lnSpc>
              <a:spcBef>
                <a:spcPts val="600"/>
              </a:spcBef>
              <a:spcAft>
                <a:spcPts val="0"/>
              </a:spcAft>
              <a:buClr>
                <a:schemeClr val="accent3"/>
              </a:buClr>
              <a:buSzPts val="1600"/>
              <a:buChar char="•"/>
            </a:pPr>
            <a:r>
              <a:rPr lang="en-US" sz="1600"/>
              <a:t>L Tyrosine</a:t>
            </a:r>
            <a:endParaRPr/>
          </a:p>
          <a:p>
            <a:pPr marL="685800" lvl="1" indent="-228600" algn="l" rtl="0">
              <a:lnSpc>
                <a:spcPct val="90000"/>
              </a:lnSpc>
              <a:spcBef>
                <a:spcPts val="500"/>
              </a:spcBef>
              <a:spcAft>
                <a:spcPts val="0"/>
              </a:spcAft>
              <a:buClr>
                <a:srgbClr val="7D98C6"/>
              </a:buClr>
              <a:buSzPts val="1600"/>
              <a:buChar char="•"/>
            </a:pPr>
            <a:r>
              <a:rPr lang="en-US" sz="1600"/>
              <a:t>Found in high protein and fat foods</a:t>
            </a:r>
            <a:endParaRPr/>
          </a:p>
          <a:p>
            <a:pPr marL="685800" lvl="1" indent="-228600" algn="l" rtl="0">
              <a:lnSpc>
                <a:spcPct val="90000"/>
              </a:lnSpc>
              <a:spcBef>
                <a:spcPts val="500"/>
              </a:spcBef>
              <a:spcAft>
                <a:spcPts val="0"/>
              </a:spcAft>
              <a:buClr>
                <a:srgbClr val="7D98C6"/>
              </a:buClr>
              <a:buSzPts val="1600"/>
              <a:buChar char="•"/>
            </a:pPr>
            <a:r>
              <a:rPr lang="en-US" sz="1600"/>
              <a:t>Precursor to dopamine</a:t>
            </a:r>
            <a:endParaRPr/>
          </a:p>
          <a:p>
            <a:pPr marL="685800" lvl="1" indent="-228600" algn="l" rtl="0">
              <a:lnSpc>
                <a:spcPct val="90000"/>
              </a:lnSpc>
              <a:spcBef>
                <a:spcPts val="500"/>
              </a:spcBef>
              <a:spcAft>
                <a:spcPts val="0"/>
              </a:spcAft>
              <a:buClr>
                <a:srgbClr val="7D98C6"/>
              </a:buClr>
              <a:buSzPts val="1600"/>
              <a:buChar char="•"/>
            </a:pPr>
            <a:r>
              <a:rPr lang="en-US" sz="1600"/>
              <a:t>Increases mood, elevation and alertness</a:t>
            </a:r>
            <a:endParaRPr/>
          </a:p>
          <a:p>
            <a:pPr marL="180000" lvl="0" indent="-180000" algn="l" rtl="0">
              <a:lnSpc>
                <a:spcPct val="90000"/>
              </a:lnSpc>
              <a:spcBef>
                <a:spcPts val="600"/>
              </a:spcBef>
              <a:spcAft>
                <a:spcPts val="0"/>
              </a:spcAft>
              <a:buClr>
                <a:schemeClr val="accent3"/>
              </a:buClr>
              <a:buSzPts val="1600"/>
              <a:buChar char="•"/>
            </a:pPr>
            <a:r>
              <a:rPr lang="en-US" sz="1600"/>
              <a:t>L Carnitine </a:t>
            </a:r>
            <a:endParaRPr/>
          </a:p>
          <a:p>
            <a:pPr marL="685800" lvl="1" indent="-228600" algn="l" rtl="0">
              <a:lnSpc>
                <a:spcPct val="90000"/>
              </a:lnSpc>
              <a:spcBef>
                <a:spcPts val="500"/>
              </a:spcBef>
              <a:spcAft>
                <a:spcPts val="0"/>
              </a:spcAft>
              <a:buClr>
                <a:srgbClr val="7D98C6"/>
              </a:buClr>
              <a:buSzPts val="1600"/>
              <a:buChar char="•"/>
            </a:pPr>
            <a:r>
              <a:rPr lang="en-US" sz="1600"/>
              <a:t>Found in meat (beef in particular)</a:t>
            </a:r>
            <a:endParaRPr/>
          </a:p>
          <a:p>
            <a:pPr marL="685800" lvl="1" indent="-228600" algn="l" rtl="0">
              <a:lnSpc>
                <a:spcPct val="90000"/>
              </a:lnSpc>
              <a:spcBef>
                <a:spcPts val="500"/>
              </a:spcBef>
              <a:spcAft>
                <a:spcPts val="0"/>
              </a:spcAft>
              <a:buClr>
                <a:srgbClr val="7D98C6"/>
              </a:buClr>
              <a:buSzPts val="1600"/>
              <a:buChar char="•"/>
            </a:pPr>
            <a:r>
              <a:rPr lang="en-US" sz="1600"/>
              <a:t>Has impressive effects on depression</a:t>
            </a:r>
            <a:endParaRPr/>
          </a:p>
          <a:p>
            <a:pPr marL="685800" lvl="1" indent="-63500" algn="l" rtl="0">
              <a:lnSpc>
                <a:spcPct val="90000"/>
              </a:lnSpc>
              <a:spcBef>
                <a:spcPts val="500"/>
              </a:spcBef>
              <a:spcAft>
                <a:spcPts val="0"/>
              </a:spcAft>
              <a:buClr>
                <a:srgbClr val="7D98C6"/>
              </a:buClr>
              <a:buSzPts val="2600"/>
              <a:buNone/>
            </a:pPr>
            <a:endParaRPr sz="2600"/>
          </a:p>
          <a:p>
            <a:pPr marL="180000" lvl="0" indent="-141900" algn="l" rtl="0">
              <a:lnSpc>
                <a:spcPct val="90000"/>
              </a:lnSpc>
              <a:spcBef>
                <a:spcPts val="600"/>
              </a:spcBef>
              <a:spcAft>
                <a:spcPts val="0"/>
              </a:spcAft>
              <a:buClr>
                <a:schemeClr val="accent3"/>
              </a:buClr>
              <a:buSzPts val="600"/>
              <a:buNone/>
            </a:pPr>
            <a:endParaRPr sz="600"/>
          </a:p>
          <a:p>
            <a:pPr marL="1143000" lvl="2" indent="-127000" algn="l" rtl="0">
              <a:lnSpc>
                <a:spcPct val="90000"/>
              </a:lnSpc>
              <a:spcBef>
                <a:spcPts val="500"/>
              </a:spcBef>
              <a:spcAft>
                <a:spcPts val="0"/>
              </a:spcAft>
              <a:buClr>
                <a:srgbClr val="7D98C6"/>
              </a:buClr>
              <a:buSzPts val="1600"/>
              <a:buNone/>
            </a:pPr>
            <a:endParaRPr sz="1600"/>
          </a:p>
          <a:p>
            <a:pPr marL="180000" lvl="0" indent="-116500" algn="l" rtl="0">
              <a:lnSpc>
                <a:spcPct val="90000"/>
              </a:lnSpc>
              <a:spcBef>
                <a:spcPts val="600"/>
              </a:spcBef>
              <a:spcAft>
                <a:spcPts val="0"/>
              </a:spcAft>
              <a:buClr>
                <a:schemeClr val="accent3"/>
              </a:buClr>
              <a:buSzPts val="1000"/>
              <a:buNone/>
            </a:pPr>
            <a:endParaRPr sz="1000"/>
          </a:p>
          <a:p>
            <a:pPr marL="685800" lvl="1" indent="-127000" algn="l" rtl="0">
              <a:lnSpc>
                <a:spcPct val="90000"/>
              </a:lnSpc>
              <a:spcBef>
                <a:spcPts val="500"/>
              </a:spcBef>
              <a:spcAft>
                <a:spcPts val="0"/>
              </a:spcAft>
              <a:buClr>
                <a:srgbClr val="7D98C6"/>
              </a:buClr>
              <a:buSzPts val="1600"/>
              <a:buNone/>
            </a:pPr>
            <a:endParaRPr sz="1600"/>
          </a:p>
        </p:txBody>
      </p:sp>
      <p:sp>
        <p:nvSpPr>
          <p:cNvPr id="1152" name="Google Shape;1152;p38"/>
          <p:cNvSpPr txBox="1"/>
          <p:nvPr/>
        </p:nvSpPr>
        <p:spPr>
          <a:xfrm>
            <a:off x="5992738" y="2934975"/>
            <a:ext cx="5080423" cy="3833815"/>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The omega 3 to omega 6 fatty acid ratio has a profound effect on depression and mood</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A higher omega 3 count (relative to Omega 6) will have a positive effect on mood</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Studies have found that 1000mg of EPA (one of several omega 3 fatty acids), is just as effective as prosaic (an SSRI) in combatting depression</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Effective for both anxiety related depression and lethargic depression</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Sources of Omega 3</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Best found in fish and fish oil</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Also found in nuts (particularly walnuts) and seeds </a:t>
            </a:r>
            <a:endParaRPr sz="1400" b="0" i="0" u="none" strike="noStrike" cap="none">
              <a:solidFill>
                <a:srgbClr val="000000"/>
              </a:solidFill>
              <a:latin typeface="Arial"/>
              <a:ea typeface="Arial"/>
              <a:cs typeface="Arial"/>
              <a:sym typeface="Arial"/>
            </a:endParaRPr>
          </a:p>
          <a:p>
            <a:pPr marL="685800" marR="0" lvl="1" indent="-63500" algn="l" rtl="0">
              <a:lnSpc>
                <a:spcPct val="90000"/>
              </a:lnSpc>
              <a:spcBef>
                <a:spcPts val="500"/>
              </a:spcBef>
              <a:spcAft>
                <a:spcPts val="0"/>
              </a:spcAft>
              <a:buClr>
                <a:srgbClr val="7D98C6"/>
              </a:buClr>
              <a:buSzPts val="2600"/>
              <a:buFont typeface="Arial"/>
              <a:buNone/>
            </a:pPr>
            <a:endParaRPr sz="26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600200" marR="0" lvl="3"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157"/>
        <p:cNvGrpSpPr/>
        <p:nvPr/>
      </p:nvGrpSpPr>
      <p:grpSpPr>
        <a:xfrm>
          <a:off x="0" y="0"/>
          <a:ext cx="0" cy="0"/>
          <a:chOff x="0" y="0"/>
          <a:chExt cx="0" cy="0"/>
        </a:xfrm>
      </p:grpSpPr>
      <p:sp>
        <p:nvSpPr>
          <p:cNvPr id="1158" name="Google Shape;1158;p39"/>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Diet &amp; Nutrition - Aspects</a:t>
            </a:r>
            <a:endParaRPr/>
          </a:p>
        </p:txBody>
      </p:sp>
      <p:sp>
        <p:nvSpPr>
          <p:cNvPr id="1159" name="Google Shape;1159;p39"/>
          <p:cNvSpPr txBox="1">
            <a:spLocks noGrp="1"/>
          </p:cNvSpPr>
          <p:nvPr>
            <p:ph type="body" idx="1"/>
          </p:nvPr>
        </p:nvSpPr>
        <p:spPr>
          <a:xfrm>
            <a:off x="1012041" y="2600325"/>
            <a:ext cx="4183650" cy="365125"/>
          </a:xfrm>
          <a:prstGeom prst="rect">
            <a:avLst/>
          </a:prstGeom>
          <a:blipFill rotWithShape="1">
            <a:blip r:embed="rId3">
              <a:alphaModFix/>
            </a:blip>
            <a:stretch>
              <a:fillRect l="-581" t="-18640" b="-1693"/>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160" name="Google Shape;1160;p39"/>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39</a:t>
            </a:fld>
            <a:endParaRPr/>
          </a:p>
        </p:txBody>
      </p:sp>
      <p:sp>
        <p:nvSpPr>
          <p:cNvPr id="1161" name="Google Shape;1161;p39"/>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Diet &amp; Nutrition directly impacts our mood, both chronically and acutely  </a:t>
            </a:r>
            <a:endParaRPr/>
          </a:p>
        </p:txBody>
      </p:sp>
      <p:sp>
        <p:nvSpPr>
          <p:cNvPr id="1162" name="Google Shape;1162;p39"/>
          <p:cNvSpPr txBox="1">
            <a:spLocks noGrp="1"/>
          </p:cNvSpPr>
          <p:nvPr>
            <p:ph type="body" idx="3"/>
          </p:nvPr>
        </p:nvSpPr>
        <p:spPr>
          <a:xfrm>
            <a:off x="6174714" y="2600325"/>
            <a:ext cx="4723055" cy="365125"/>
          </a:xfrm>
          <a:prstGeom prst="rect">
            <a:avLst/>
          </a:prstGeom>
          <a:blipFill rotWithShape="1">
            <a:blip r:embed="rId4">
              <a:alphaModFix/>
            </a:blip>
            <a:stretch>
              <a:fillRect l="-642" t="-18640" b="-1693"/>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163" name="Google Shape;1163;p39"/>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Most prominently seen in the form of intermittent fasting</a:t>
            </a:r>
            <a:endParaRPr/>
          </a:p>
          <a:p>
            <a:pPr marL="685800" lvl="1" indent="-228600" algn="l" rtl="0">
              <a:lnSpc>
                <a:spcPct val="90000"/>
              </a:lnSpc>
              <a:spcBef>
                <a:spcPts val="500"/>
              </a:spcBef>
              <a:spcAft>
                <a:spcPts val="0"/>
              </a:spcAft>
              <a:buClr>
                <a:srgbClr val="7D98C6"/>
              </a:buClr>
              <a:buSzPts val="1600"/>
              <a:buChar char="•"/>
            </a:pPr>
            <a:r>
              <a:rPr lang="en-US" sz="1600"/>
              <a:t>Most common protocol is 16:8</a:t>
            </a:r>
            <a:endParaRPr/>
          </a:p>
          <a:p>
            <a:pPr marL="1143000" lvl="2" indent="-228600" algn="l" rtl="0">
              <a:lnSpc>
                <a:spcPct val="90000"/>
              </a:lnSpc>
              <a:spcBef>
                <a:spcPts val="500"/>
              </a:spcBef>
              <a:spcAft>
                <a:spcPts val="0"/>
              </a:spcAft>
              <a:buClr>
                <a:srgbClr val="7D98C6"/>
              </a:buClr>
              <a:buSzPts val="1600"/>
              <a:buChar char="•"/>
            </a:pPr>
            <a:r>
              <a:rPr lang="en-US" sz="1600"/>
              <a:t>8 hour eating window</a:t>
            </a:r>
            <a:endParaRPr/>
          </a:p>
          <a:p>
            <a:pPr marL="1600200" lvl="3" indent="-228600" algn="l" rtl="0">
              <a:lnSpc>
                <a:spcPct val="90000"/>
              </a:lnSpc>
              <a:spcBef>
                <a:spcPts val="500"/>
              </a:spcBef>
              <a:spcAft>
                <a:spcPts val="0"/>
              </a:spcAft>
              <a:buClr>
                <a:srgbClr val="7D98C6"/>
              </a:buClr>
              <a:buSzPts val="1400"/>
              <a:buChar char="•"/>
            </a:pPr>
            <a:r>
              <a:rPr lang="en-US" sz="1400"/>
              <a:t>For instance, 12pm – 8pm</a:t>
            </a:r>
            <a:endParaRPr/>
          </a:p>
          <a:p>
            <a:pPr marL="1143000" lvl="2" indent="-228600" algn="l" rtl="0">
              <a:lnSpc>
                <a:spcPct val="90000"/>
              </a:lnSpc>
              <a:spcBef>
                <a:spcPts val="500"/>
              </a:spcBef>
              <a:spcAft>
                <a:spcPts val="0"/>
              </a:spcAft>
              <a:buClr>
                <a:srgbClr val="7D98C6"/>
              </a:buClr>
              <a:buSzPts val="1600"/>
              <a:buChar char="•"/>
            </a:pPr>
            <a:r>
              <a:rPr lang="en-US" sz="1600"/>
              <a:t>16 hour fasting window</a:t>
            </a:r>
            <a:endParaRPr/>
          </a:p>
          <a:p>
            <a:pPr marL="1600200" lvl="3" indent="-228600" algn="l" rtl="0">
              <a:lnSpc>
                <a:spcPct val="90000"/>
              </a:lnSpc>
              <a:spcBef>
                <a:spcPts val="500"/>
              </a:spcBef>
              <a:spcAft>
                <a:spcPts val="0"/>
              </a:spcAft>
              <a:buClr>
                <a:srgbClr val="7D98C6"/>
              </a:buClr>
              <a:buSzPts val="1400"/>
              <a:buChar char="•"/>
            </a:pPr>
            <a:r>
              <a:rPr lang="en-US" sz="1400"/>
              <a:t>For instance, 8pm – 12pm</a:t>
            </a:r>
            <a:endParaRPr/>
          </a:p>
          <a:p>
            <a:pPr marL="180000" lvl="0" indent="-180000" algn="l" rtl="0">
              <a:lnSpc>
                <a:spcPct val="90000"/>
              </a:lnSpc>
              <a:spcBef>
                <a:spcPts val="600"/>
              </a:spcBef>
              <a:spcAft>
                <a:spcPts val="0"/>
              </a:spcAft>
              <a:buClr>
                <a:schemeClr val="accent3"/>
              </a:buClr>
              <a:buSzPts val="1600"/>
              <a:buChar char="•"/>
            </a:pPr>
            <a:r>
              <a:rPr lang="en-US" sz="1600"/>
              <a:t>Fantastic for longevity </a:t>
            </a:r>
            <a:endParaRPr/>
          </a:p>
          <a:p>
            <a:pPr marL="180000" lvl="0" indent="-180000" algn="l" rtl="0">
              <a:lnSpc>
                <a:spcPct val="90000"/>
              </a:lnSpc>
              <a:spcBef>
                <a:spcPts val="600"/>
              </a:spcBef>
              <a:spcAft>
                <a:spcPts val="0"/>
              </a:spcAft>
              <a:buClr>
                <a:schemeClr val="accent3"/>
              </a:buClr>
              <a:buSzPts val="1600"/>
              <a:buChar char="•"/>
            </a:pPr>
            <a:r>
              <a:rPr lang="en-US" sz="1600"/>
              <a:t>Fasted states can also increase energy and mood </a:t>
            </a:r>
            <a:endParaRPr/>
          </a:p>
          <a:p>
            <a:pPr marL="180000" lvl="0" indent="-180000" algn="l" rtl="0">
              <a:lnSpc>
                <a:spcPct val="90000"/>
              </a:lnSpc>
              <a:spcBef>
                <a:spcPts val="600"/>
              </a:spcBef>
              <a:spcAft>
                <a:spcPts val="0"/>
              </a:spcAft>
              <a:buClr>
                <a:schemeClr val="accent3"/>
              </a:buClr>
              <a:buSzPts val="1600"/>
              <a:buChar char="•"/>
            </a:pPr>
            <a:r>
              <a:rPr lang="en-US" sz="1600"/>
              <a:t>Some people do not gel with these protocols, start small and work up!</a:t>
            </a:r>
            <a:endParaRPr/>
          </a:p>
          <a:p>
            <a:pPr marL="685800" lvl="1" indent="-127000" algn="l" rtl="0">
              <a:lnSpc>
                <a:spcPct val="90000"/>
              </a:lnSpc>
              <a:spcBef>
                <a:spcPts val="500"/>
              </a:spcBef>
              <a:spcAft>
                <a:spcPts val="0"/>
              </a:spcAft>
              <a:buClr>
                <a:srgbClr val="7D98C6"/>
              </a:buClr>
              <a:buSzPts val="1600"/>
              <a:buNone/>
            </a:pPr>
            <a:endParaRPr sz="1600"/>
          </a:p>
          <a:p>
            <a:pPr marL="1143000" lvl="2" indent="-127000" algn="l" rtl="0">
              <a:lnSpc>
                <a:spcPct val="90000"/>
              </a:lnSpc>
              <a:spcBef>
                <a:spcPts val="500"/>
              </a:spcBef>
              <a:spcAft>
                <a:spcPts val="0"/>
              </a:spcAft>
              <a:buClr>
                <a:srgbClr val="7D98C6"/>
              </a:buClr>
              <a:buSzPts val="1600"/>
              <a:buNone/>
            </a:pPr>
            <a:endParaRPr sz="1600"/>
          </a:p>
          <a:p>
            <a:pPr marL="180000" lvl="0" indent="-116500" algn="l" rtl="0">
              <a:lnSpc>
                <a:spcPct val="90000"/>
              </a:lnSpc>
              <a:spcBef>
                <a:spcPts val="600"/>
              </a:spcBef>
              <a:spcAft>
                <a:spcPts val="0"/>
              </a:spcAft>
              <a:buClr>
                <a:schemeClr val="accent3"/>
              </a:buClr>
              <a:buSzPts val="1000"/>
              <a:buNone/>
            </a:pPr>
            <a:endParaRPr sz="1000"/>
          </a:p>
          <a:p>
            <a:pPr marL="685800" lvl="1" indent="-127000" algn="l" rtl="0">
              <a:lnSpc>
                <a:spcPct val="90000"/>
              </a:lnSpc>
              <a:spcBef>
                <a:spcPts val="500"/>
              </a:spcBef>
              <a:spcAft>
                <a:spcPts val="0"/>
              </a:spcAft>
              <a:buClr>
                <a:srgbClr val="7D98C6"/>
              </a:buClr>
              <a:buSzPts val="1600"/>
              <a:buNone/>
            </a:pPr>
            <a:endParaRPr sz="1600"/>
          </a:p>
        </p:txBody>
      </p:sp>
      <p:sp>
        <p:nvSpPr>
          <p:cNvPr id="1164" name="Google Shape;1164;p39"/>
          <p:cNvSpPr txBox="1"/>
          <p:nvPr/>
        </p:nvSpPr>
        <p:spPr>
          <a:xfrm>
            <a:off x="5992738" y="2934975"/>
            <a:ext cx="5369195" cy="3833815"/>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Probiotics can help support a healthy microbiome</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A healthy microbiome results in elevated mood, digestion, immune system functioning and healthy gut brain access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More is not better when it comes to probiotics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Sources of probiotics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Fermented foods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Probiotic supplements</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Foods are best as you can better ensure you do not consume too much </a:t>
            </a:r>
            <a:endParaRPr sz="1400" b="0" i="0" u="none" strike="noStrike" cap="none">
              <a:solidFill>
                <a:srgbClr val="000000"/>
              </a:solidFill>
              <a:latin typeface="Arial"/>
              <a:ea typeface="Arial"/>
              <a:cs typeface="Arial"/>
              <a:sym typeface="Arial"/>
            </a:endParaRPr>
          </a:p>
          <a:p>
            <a:pPr marL="180000" marR="0" lvl="0" indent="-78400" algn="l" rtl="0">
              <a:lnSpc>
                <a:spcPct val="90000"/>
              </a:lnSpc>
              <a:spcBef>
                <a:spcPts val="600"/>
              </a:spcBef>
              <a:spcAft>
                <a:spcPts val="0"/>
              </a:spcAft>
              <a:buClr>
                <a:schemeClr val="accent3"/>
              </a:buClr>
              <a:buSzPts val="1600"/>
              <a:buFont typeface="Arial"/>
              <a:buNone/>
            </a:pPr>
            <a:endParaRPr sz="1600" b="0" i="0" u="none" strike="noStrike" cap="none">
              <a:solidFill>
                <a:srgbClr val="5578B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2057400" marR="0" lvl="4"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600200" marR="0" lvl="3"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4"/>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000"/>
              <a:buNone/>
            </a:pPr>
            <a:fld id="{00000000-1234-1234-1234-123412341234}" type="slidenum">
              <a:rPr lang="en-US"/>
              <a:t>4</a:t>
            </a:fld>
            <a:endParaRPr/>
          </a:p>
        </p:txBody>
      </p:sp>
      <p:sp>
        <p:nvSpPr>
          <p:cNvPr id="802" name="Google Shape;802;p4"/>
          <p:cNvSpPr txBox="1">
            <a:spLocks noGrp="1"/>
          </p:cNvSpPr>
          <p:nvPr>
            <p:ph type="title"/>
          </p:nvPr>
        </p:nvSpPr>
        <p:spPr>
          <a:xfrm>
            <a:off x="815853" y="1231900"/>
            <a:ext cx="4503295" cy="7826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sz="4000"/>
              <a:t>Session Aims</a:t>
            </a:r>
            <a:endParaRPr/>
          </a:p>
        </p:txBody>
      </p:sp>
      <p:sp>
        <p:nvSpPr>
          <p:cNvPr id="803" name="Google Shape;803;p4"/>
          <p:cNvSpPr txBox="1">
            <a:spLocks noGrp="1"/>
          </p:cNvSpPr>
          <p:nvPr>
            <p:ph type="body" idx="3"/>
          </p:nvPr>
        </p:nvSpPr>
        <p:spPr>
          <a:xfrm>
            <a:off x="811115" y="2374900"/>
            <a:ext cx="4565650" cy="4208780"/>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rgbClr val="6383BB"/>
              </a:buClr>
              <a:buSzPts val="1600"/>
              <a:buFont typeface="Arial"/>
              <a:buChar char="•"/>
            </a:pPr>
            <a:r>
              <a:rPr lang="en-US" sz="1600">
                <a:solidFill>
                  <a:srgbClr val="6383BB"/>
                </a:solidFill>
              </a:rPr>
              <a:t>Discuss the topic of wellbeing, giving you access to easily actionable tools!</a:t>
            </a:r>
            <a:endParaRPr/>
          </a:p>
          <a:p>
            <a:pPr marL="285750" lvl="0" indent="-285750" algn="l" rtl="0">
              <a:lnSpc>
                <a:spcPct val="90000"/>
              </a:lnSpc>
              <a:spcBef>
                <a:spcPts val="1000"/>
              </a:spcBef>
              <a:spcAft>
                <a:spcPts val="0"/>
              </a:spcAft>
              <a:buClr>
                <a:srgbClr val="6383BB"/>
              </a:buClr>
              <a:buSzPts val="1000"/>
              <a:buFont typeface="Arial"/>
              <a:buChar char="•"/>
            </a:pPr>
            <a:r>
              <a:rPr lang="en-US" sz="1000" b="0">
                <a:solidFill>
                  <a:srgbClr val="6383BB"/>
                </a:solidFill>
              </a:rPr>
              <a:t>Leveraging your university experience</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Overview</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Student lifecycle</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Factors of student success</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University services</a:t>
            </a:r>
            <a:endParaRPr/>
          </a:p>
          <a:p>
            <a:pPr marL="285750" lvl="0" indent="-285750" algn="l" rtl="0">
              <a:lnSpc>
                <a:spcPct val="90000"/>
              </a:lnSpc>
              <a:spcBef>
                <a:spcPts val="1000"/>
              </a:spcBef>
              <a:spcAft>
                <a:spcPts val="0"/>
              </a:spcAft>
              <a:buClr>
                <a:srgbClr val="6383BB"/>
              </a:buClr>
              <a:buSzPts val="1000"/>
              <a:buFont typeface="Arial"/>
              <a:buChar char="•"/>
            </a:pPr>
            <a:r>
              <a:rPr lang="en-US" sz="1000" b="0" i="0">
                <a:solidFill>
                  <a:srgbClr val="6383BB"/>
                </a:solidFill>
              </a:rPr>
              <a:t>Mindfulness </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What is mindfulness?</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The benefits of mindfulness</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What does the research say?</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The Four Foundations of Mindfulness </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What these foundations achieve</a:t>
            </a:r>
            <a:endParaRPr/>
          </a:p>
          <a:p>
            <a:pPr marL="285750" lvl="0" indent="-285750" algn="l" rtl="0">
              <a:lnSpc>
                <a:spcPct val="90000"/>
              </a:lnSpc>
              <a:spcBef>
                <a:spcPts val="1000"/>
              </a:spcBef>
              <a:spcAft>
                <a:spcPts val="0"/>
              </a:spcAft>
              <a:buClr>
                <a:srgbClr val="6383BB"/>
              </a:buClr>
              <a:buSzPts val="1000"/>
              <a:buFont typeface="Arial"/>
              <a:buChar char="•"/>
            </a:pPr>
            <a:r>
              <a:rPr lang="en-US" sz="1000" b="0" i="0">
                <a:solidFill>
                  <a:srgbClr val="6383BB"/>
                </a:solidFill>
              </a:rPr>
              <a:t>The pillars of health (and therefore </a:t>
            </a:r>
            <a:r>
              <a:rPr lang="en-US" sz="1000" b="0">
                <a:solidFill>
                  <a:srgbClr val="6383BB"/>
                </a:solidFill>
              </a:rPr>
              <a:t>w</a:t>
            </a:r>
            <a:r>
              <a:rPr lang="en-US" sz="1000" b="0" i="0">
                <a:solidFill>
                  <a:srgbClr val="6383BB"/>
                </a:solidFill>
              </a:rPr>
              <a:t>ellbeing)</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Sleep</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Diet and nutrition</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Exercise</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Social connection </a:t>
            </a:r>
            <a:endParaRPr/>
          </a:p>
          <a:p>
            <a:pPr marL="742950" lvl="1" indent="-285750" algn="l" rtl="0">
              <a:lnSpc>
                <a:spcPct val="90000"/>
              </a:lnSpc>
              <a:spcBef>
                <a:spcPts val="500"/>
              </a:spcBef>
              <a:spcAft>
                <a:spcPts val="0"/>
              </a:spcAft>
              <a:buClr>
                <a:srgbClr val="6383BB"/>
              </a:buClr>
              <a:buSzPts val="1000"/>
              <a:buFont typeface="Arial"/>
              <a:buChar char="•"/>
            </a:pPr>
            <a:r>
              <a:rPr lang="en-US" sz="1000" b="0" i="0">
                <a:solidFill>
                  <a:srgbClr val="6383BB"/>
                </a:solidFill>
              </a:rPr>
              <a:t>Mindset</a:t>
            </a:r>
            <a:endParaRPr/>
          </a:p>
          <a:p>
            <a:pPr marL="285750" lvl="0" indent="-196850" algn="l" rtl="0">
              <a:lnSpc>
                <a:spcPct val="90000"/>
              </a:lnSpc>
              <a:spcBef>
                <a:spcPts val="1000"/>
              </a:spcBef>
              <a:spcAft>
                <a:spcPts val="0"/>
              </a:spcAft>
              <a:buClr>
                <a:schemeClr val="accent1"/>
              </a:buClr>
              <a:buSzPts val="1400"/>
              <a:buFont typeface="Arial"/>
              <a:buNone/>
            </a:pPr>
            <a:endParaRPr sz="1400" b="0" i="0">
              <a:solidFill>
                <a:srgbClr val="6383BB"/>
              </a:solidFill>
            </a:endParaRPr>
          </a:p>
          <a:p>
            <a:pPr marL="742950" lvl="1" indent="-196850" algn="l" rtl="0">
              <a:lnSpc>
                <a:spcPct val="90000"/>
              </a:lnSpc>
              <a:spcBef>
                <a:spcPts val="500"/>
              </a:spcBef>
              <a:spcAft>
                <a:spcPts val="0"/>
              </a:spcAft>
              <a:buClr>
                <a:schemeClr val="accent1"/>
              </a:buClr>
              <a:buSzPts val="1400"/>
              <a:buFont typeface="Arial"/>
              <a:buNone/>
            </a:pPr>
            <a:endParaRPr sz="1400" b="0">
              <a:solidFill>
                <a:srgbClr val="6383BB"/>
              </a:solidFill>
            </a:endParaRPr>
          </a:p>
          <a:p>
            <a:pPr marL="742950" lvl="1" indent="-196850" algn="l" rtl="0">
              <a:lnSpc>
                <a:spcPct val="90000"/>
              </a:lnSpc>
              <a:spcBef>
                <a:spcPts val="500"/>
              </a:spcBef>
              <a:spcAft>
                <a:spcPts val="0"/>
              </a:spcAft>
              <a:buClr>
                <a:schemeClr val="accent1"/>
              </a:buClr>
              <a:buSzPts val="1400"/>
              <a:buFont typeface="Arial"/>
              <a:buNone/>
            </a:pPr>
            <a:endParaRPr sz="1400" b="0">
              <a:solidFill>
                <a:srgbClr val="6383BB"/>
              </a:solidFill>
            </a:endParaRPr>
          </a:p>
          <a:p>
            <a:pPr marL="0" lvl="0" indent="0" algn="l" rtl="0">
              <a:lnSpc>
                <a:spcPct val="90000"/>
              </a:lnSpc>
              <a:spcBef>
                <a:spcPts val="1000"/>
              </a:spcBef>
              <a:spcAft>
                <a:spcPts val="0"/>
              </a:spcAft>
              <a:buClr>
                <a:schemeClr val="accent1"/>
              </a:buClr>
              <a:buSzPts val="1800"/>
              <a:buNone/>
            </a:pPr>
            <a:endParaRPr/>
          </a:p>
        </p:txBody>
      </p:sp>
      <p:pic>
        <p:nvPicPr>
          <p:cNvPr id="804" name="Google Shape;804;p4" descr="A picture containing road, scene, way, outdoor&#10;&#10;Description automatically generated"/>
          <p:cNvPicPr preferRelativeResize="0">
            <a:picLocks noGrp="1"/>
          </p:cNvPicPr>
          <p:nvPr>
            <p:ph type="pic" idx="2"/>
          </p:nvPr>
        </p:nvPicPr>
        <p:blipFill rotWithShape="1">
          <a:blip r:embed="rId3">
            <a:alphaModFix/>
          </a:blip>
          <a:srcRect t="9732" b="9732"/>
          <a:stretch/>
        </p:blipFill>
        <p:spPr>
          <a:xfrm>
            <a:off x="5771770" y="1483675"/>
            <a:ext cx="6421408" cy="3438427"/>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Google Shape;1170;p40"/>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Diet &amp; Nutrition - Aspects</a:t>
            </a:r>
            <a:endParaRPr/>
          </a:p>
        </p:txBody>
      </p:sp>
      <p:sp>
        <p:nvSpPr>
          <p:cNvPr id="1171" name="Google Shape;1171;p40"/>
          <p:cNvSpPr txBox="1">
            <a:spLocks noGrp="1"/>
          </p:cNvSpPr>
          <p:nvPr>
            <p:ph type="body" idx="1"/>
          </p:nvPr>
        </p:nvSpPr>
        <p:spPr>
          <a:xfrm>
            <a:off x="1012041" y="2600325"/>
            <a:ext cx="4183650" cy="365125"/>
          </a:xfrm>
          <a:prstGeom prst="rect">
            <a:avLst/>
          </a:prstGeom>
          <a:blipFill rotWithShape="1">
            <a:blip r:embed="rId3">
              <a:alphaModFix/>
            </a:blip>
            <a:stretch>
              <a:fillRect l="-1310" t="-18641" b="-23725"/>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172" name="Google Shape;1172;p40"/>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40</a:t>
            </a:fld>
            <a:endParaRPr/>
          </a:p>
        </p:txBody>
      </p:sp>
      <p:sp>
        <p:nvSpPr>
          <p:cNvPr id="1173" name="Google Shape;1173;p40"/>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Diet &amp; Nutrition directly impacts our mood, both chronically and acutely</a:t>
            </a:r>
            <a:endParaRPr/>
          </a:p>
        </p:txBody>
      </p:sp>
      <p:sp>
        <p:nvSpPr>
          <p:cNvPr id="1174" name="Google Shape;1174;p40"/>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Unfortunately, many non-organic foods contain chemicals </a:t>
            </a:r>
            <a:endParaRPr/>
          </a:p>
          <a:p>
            <a:pPr marL="685800" lvl="1" indent="-228600" algn="l" rtl="0">
              <a:lnSpc>
                <a:spcPct val="90000"/>
              </a:lnSpc>
              <a:spcBef>
                <a:spcPts val="500"/>
              </a:spcBef>
              <a:spcAft>
                <a:spcPts val="0"/>
              </a:spcAft>
              <a:buClr>
                <a:srgbClr val="7D98C6"/>
              </a:buClr>
              <a:buSzPts val="1600"/>
              <a:buChar char="•"/>
            </a:pPr>
            <a:r>
              <a:rPr lang="en-US" sz="1600"/>
              <a:t>Pesticides</a:t>
            </a:r>
            <a:endParaRPr/>
          </a:p>
          <a:p>
            <a:pPr marL="685800" lvl="1" indent="-228600" algn="l" rtl="0">
              <a:lnSpc>
                <a:spcPct val="90000"/>
              </a:lnSpc>
              <a:spcBef>
                <a:spcPts val="500"/>
              </a:spcBef>
              <a:spcAft>
                <a:spcPts val="0"/>
              </a:spcAft>
              <a:buClr>
                <a:srgbClr val="7D98C6"/>
              </a:buClr>
              <a:buSzPts val="1600"/>
              <a:buChar char="•"/>
            </a:pPr>
            <a:r>
              <a:rPr lang="en-US" sz="1600"/>
              <a:t>Herbicides</a:t>
            </a:r>
            <a:endParaRPr/>
          </a:p>
          <a:p>
            <a:pPr marL="180000" lvl="0" indent="-180000" algn="l" rtl="0">
              <a:lnSpc>
                <a:spcPct val="90000"/>
              </a:lnSpc>
              <a:spcBef>
                <a:spcPts val="600"/>
              </a:spcBef>
              <a:spcAft>
                <a:spcPts val="0"/>
              </a:spcAft>
              <a:buClr>
                <a:schemeClr val="accent3"/>
              </a:buClr>
              <a:buSzPts val="1600"/>
              <a:buChar char="•"/>
            </a:pPr>
            <a:r>
              <a:rPr lang="en-US" sz="1600"/>
              <a:t>These chemicals can impact our hormones and mood</a:t>
            </a:r>
            <a:endParaRPr/>
          </a:p>
          <a:p>
            <a:pPr marL="180000" lvl="0" indent="-180000" algn="l" rtl="0">
              <a:lnSpc>
                <a:spcPct val="90000"/>
              </a:lnSpc>
              <a:spcBef>
                <a:spcPts val="600"/>
              </a:spcBef>
              <a:spcAft>
                <a:spcPts val="0"/>
              </a:spcAft>
              <a:buClr>
                <a:schemeClr val="accent3"/>
              </a:buClr>
              <a:buSzPts val="1600"/>
              <a:buChar char="•"/>
            </a:pPr>
            <a:r>
              <a:rPr lang="en-US" sz="1600"/>
              <a:t>So where possible, eat organic foods</a:t>
            </a:r>
            <a:endParaRPr/>
          </a:p>
          <a:p>
            <a:pPr marL="180000" lvl="0" indent="-180000" algn="l" rtl="0">
              <a:lnSpc>
                <a:spcPct val="90000"/>
              </a:lnSpc>
              <a:spcBef>
                <a:spcPts val="600"/>
              </a:spcBef>
              <a:spcAft>
                <a:spcPts val="0"/>
              </a:spcAft>
              <a:buClr>
                <a:schemeClr val="accent3"/>
              </a:buClr>
              <a:buSzPts val="1600"/>
              <a:buChar char="•"/>
            </a:pPr>
            <a:r>
              <a:rPr lang="en-US" sz="1600"/>
              <a:t>However, this can be expensive</a:t>
            </a:r>
            <a:endParaRPr/>
          </a:p>
          <a:p>
            <a:pPr marL="685800" lvl="1" indent="-228600" algn="l" rtl="0">
              <a:lnSpc>
                <a:spcPct val="90000"/>
              </a:lnSpc>
              <a:spcBef>
                <a:spcPts val="500"/>
              </a:spcBef>
              <a:spcAft>
                <a:spcPts val="0"/>
              </a:spcAft>
              <a:buClr>
                <a:srgbClr val="7D98C6"/>
              </a:buClr>
              <a:buSzPts val="1600"/>
              <a:buChar char="•"/>
            </a:pPr>
            <a:r>
              <a:rPr lang="en-US" sz="1600"/>
              <a:t>Inexpensive and fun solution?</a:t>
            </a:r>
            <a:endParaRPr/>
          </a:p>
          <a:p>
            <a:pPr marL="1143000" lvl="2" indent="-228600" algn="l" rtl="0">
              <a:lnSpc>
                <a:spcPct val="90000"/>
              </a:lnSpc>
              <a:spcBef>
                <a:spcPts val="500"/>
              </a:spcBef>
              <a:spcAft>
                <a:spcPts val="0"/>
              </a:spcAft>
              <a:buClr>
                <a:srgbClr val="7D98C6"/>
              </a:buClr>
              <a:buSzPts val="1600"/>
              <a:buChar char="•"/>
            </a:pPr>
            <a:r>
              <a:rPr lang="en-US" sz="1600"/>
              <a:t>Gardening! </a:t>
            </a:r>
            <a:endParaRPr/>
          </a:p>
          <a:p>
            <a:pPr marL="685800" lvl="1" indent="-127000" algn="l" rtl="0">
              <a:lnSpc>
                <a:spcPct val="90000"/>
              </a:lnSpc>
              <a:spcBef>
                <a:spcPts val="500"/>
              </a:spcBef>
              <a:spcAft>
                <a:spcPts val="0"/>
              </a:spcAft>
              <a:buClr>
                <a:srgbClr val="7D98C6"/>
              </a:buClr>
              <a:buSzPts val="1600"/>
              <a:buNone/>
            </a:pPr>
            <a:endParaRPr sz="1600"/>
          </a:p>
          <a:p>
            <a:pPr marL="1143000" lvl="2" indent="-127000" algn="l" rtl="0">
              <a:lnSpc>
                <a:spcPct val="90000"/>
              </a:lnSpc>
              <a:spcBef>
                <a:spcPts val="500"/>
              </a:spcBef>
              <a:spcAft>
                <a:spcPts val="0"/>
              </a:spcAft>
              <a:buClr>
                <a:srgbClr val="7D98C6"/>
              </a:buClr>
              <a:buSzPts val="1600"/>
              <a:buNone/>
            </a:pPr>
            <a:endParaRPr sz="1600"/>
          </a:p>
          <a:p>
            <a:pPr marL="180000" lvl="0" indent="-116500" algn="l" rtl="0">
              <a:lnSpc>
                <a:spcPct val="90000"/>
              </a:lnSpc>
              <a:spcBef>
                <a:spcPts val="600"/>
              </a:spcBef>
              <a:spcAft>
                <a:spcPts val="0"/>
              </a:spcAft>
              <a:buClr>
                <a:schemeClr val="accent3"/>
              </a:buClr>
              <a:buSzPts val="1000"/>
              <a:buNone/>
            </a:pPr>
            <a:endParaRPr sz="1000"/>
          </a:p>
          <a:p>
            <a:pPr marL="685800" lvl="1" indent="-127000" algn="l" rtl="0">
              <a:lnSpc>
                <a:spcPct val="90000"/>
              </a:lnSpc>
              <a:spcBef>
                <a:spcPts val="500"/>
              </a:spcBef>
              <a:spcAft>
                <a:spcPts val="0"/>
              </a:spcAft>
              <a:buClr>
                <a:srgbClr val="7D98C6"/>
              </a:buClr>
              <a:buSzPts val="1600"/>
              <a:buNone/>
            </a:pPr>
            <a:endParaRPr sz="1600"/>
          </a:p>
        </p:txBody>
      </p:sp>
      <p:pic>
        <p:nvPicPr>
          <p:cNvPr id="1175" name="Google Shape;1175;p40" descr="The 6 most cost-effective vegetables to grow in your garden"/>
          <p:cNvPicPr preferRelativeResize="0"/>
          <p:nvPr/>
        </p:nvPicPr>
        <p:blipFill rotWithShape="1">
          <a:blip r:embed="rId4">
            <a:alphaModFix/>
          </a:blip>
          <a:srcRect/>
          <a:stretch/>
        </p:blipFill>
        <p:spPr>
          <a:xfrm>
            <a:off x="5377666" y="2641516"/>
            <a:ext cx="5171388" cy="3447592"/>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41"/>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41</a:t>
            </a:fld>
            <a:endParaRPr/>
          </a:p>
        </p:txBody>
      </p:sp>
      <p:sp>
        <p:nvSpPr>
          <p:cNvPr id="1182" name="Google Shape;1182;p41"/>
          <p:cNvSpPr/>
          <p:nvPr/>
        </p:nvSpPr>
        <p:spPr>
          <a:xfrm>
            <a:off x="-1646117" y="3075057"/>
            <a:ext cx="14925881" cy="707886"/>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Exercise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87"/>
        <p:cNvGrpSpPr/>
        <p:nvPr/>
      </p:nvGrpSpPr>
      <p:grpSpPr>
        <a:xfrm>
          <a:off x="0" y="0"/>
          <a:ext cx="0" cy="0"/>
          <a:chOff x="0" y="0"/>
          <a:chExt cx="0" cy="0"/>
        </a:xfrm>
      </p:grpSpPr>
      <p:sp>
        <p:nvSpPr>
          <p:cNvPr id="1188" name="Google Shape;1188;p42"/>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Exercise – Framing</a:t>
            </a:r>
            <a:endParaRPr/>
          </a:p>
        </p:txBody>
      </p:sp>
      <p:sp>
        <p:nvSpPr>
          <p:cNvPr id="1189" name="Google Shape;1189;p42"/>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The Benefits of Exercise</a:t>
            </a:r>
            <a:endParaRPr/>
          </a:p>
          <a:p>
            <a:pPr marL="0" lvl="0" indent="0" algn="l" rtl="0">
              <a:lnSpc>
                <a:spcPct val="90000"/>
              </a:lnSpc>
              <a:spcBef>
                <a:spcPts val="1000"/>
              </a:spcBef>
              <a:spcAft>
                <a:spcPts val="0"/>
              </a:spcAft>
              <a:buClr>
                <a:schemeClr val="accent3"/>
              </a:buClr>
              <a:buSzPts val="2500"/>
              <a:buNone/>
            </a:pPr>
            <a:endParaRPr/>
          </a:p>
        </p:txBody>
      </p:sp>
      <p:sp>
        <p:nvSpPr>
          <p:cNvPr id="1190" name="Google Shape;1190;p42"/>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42</a:t>
            </a:fld>
            <a:endParaRPr/>
          </a:p>
        </p:txBody>
      </p:sp>
      <p:sp>
        <p:nvSpPr>
          <p:cNvPr id="1191" name="Google Shape;1191;p42"/>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Exercise tightly modulates stress and increases wellbeing</a:t>
            </a:r>
            <a:endParaRPr/>
          </a:p>
        </p:txBody>
      </p:sp>
      <p:sp>
        <p:nvSpPr>
          <p:cNvPr id="1192" name="Google Shape;1192;p42"/>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Fantastic for health</a:t>
            </a:r>
            <a:endParaRPr/>
          </a:p>
          <a:p>
            <a:pPr marL="685800" lvl="1" indent="-228600" algn="l" rtl="0">
              <a:lnSpc>
                <a:spcPct val="90000"/>
              </a:lnSpc>
              <a:spcBef>
                <a:spcPts val="500"/>
              </a:spcBef>
              <a:spcAft>
                <a:spcPts val="0"/>
              </a:spcAft>
              <a:buClr>
                <a:srgbClr val="7D98C6"/>
              </a:buClr>
              <a:buSzPts val="1600"/>
              <a:buChar char="•"/>
            </a:pPr>
            <a:r>
              <a:rPr lang="en-US" sz="1600"/>
              <a:t>Increases long term wellbeing</a:t>
            </a:r>
            <a:endParaRPr/>
          </a:p>
          <a:p>
            <a:pPr marL="180000" lvl="0" indent="-180000" algn="l" rtl="0">
              <a:lnSpc>
                <a:spcPct val="90000"/>
              </a:lnSpc>
              <a:spcBef>
                <a:spcPts val="600"/>
              </a:spcBef>
              <a:spcAft>
                <a:spcPts val="0"/>
              </a:spcAft>
              <a:buClr>
                <a:schemeClr val="accent3"/>
              </a:buClr>
              <a:buSzPts val="1600"/>
              <a:buChar char="•"/>
            </a:pPr>
            <a:r>
              <a:rPr lang="en-US" sz="1600"/>
              <a:t>Increases short term neuromodulator production</a:t>
            </a:r>
            <a:endParaRPr/>
          </a:p>
          <a:p>
            <a:pPr marL="685800" lvl="1" indent="-228600" algn="l" rtl="0">
              <a:lnSpc>
                <a:spcPct val="90000"/>
              </a:lnSpc>
              <a:spcBef>
                <a:spcPts val="500"/>
              </a:spcBef>
              <a:spcAft>
                <a:spcPts val="0"/>
              </a:spcAft>
              <a:buClr>
                <a:srgbClr val="7D98C6"/>
              </a:buClr>
              <a:buSzPts val="1600"/>
              <a:buChar char="•"/>
            </a:pPr>
            <a:r>
              <a:rPr lang="en-US" sz="1600"/>
              <a:t>Dopamine </a:t>
            </a:r>
            <a:endParaRPr/>
          </a:p>
          <a:p>
            <a:pPr marL="685800" lvl="1" indent="-228600" algn="l" rtl="0">
              <a:lnSpc>
                <a:spcPct val="90000"/>
              </a:lnSpc>
              <a:spcBef>
                <a:spcPts val="500"/>
              </a:spcBef>
              <a:spcAft>
                <a:spcPts val="0"/>
              </a:spcAft>
              <a:buClr>
                <a:srgbClr val="7D98C6"/>
              </a:buClr>
              <a:buSzPts val="1600"/>
              <a:buChar char="•"/>
            </a:pPr>
            <a:r>
              <a:rPr lang="en-US" sz="1600"/>
              <a:t>Serotonin</a:t>
            </a:r>
            <a:endParaRPr/>
          </a:p>
          <a:p>
            <a:pPr marL="1143000" lvl="2" indent="-228600" algn="l" rtl="0">
              <a:lnSpc>
                <a:spcPct val="90000"/>
              </a:lnSpc>
              <a:spcBef>
                <a:spcPts val="500"/>
              </a:spcBef>
              <a:spcAft>
                <a:spcPts val="0"/>
              </a:spcAft>
              <a:buClr>
                <a:srgbClr val="7D98C6"/>
              </a:buClr>
              <a:buSzPts val="1600"/>
              <a:buChar char="•"/>
            </a:pPr>
            <a:r>
              <a:rPr lang="en-US" sz="1600"/>
              <a:t>Improves mood and makes it easier to deal with short term stress</a:t>
            </a:r>
            <a:endParaRPr/>
          </a:p>
          <a:p>
            <a:pPr marL="180000" lvl="0" indent="-180000" algn="l" rtl="0">
              <a:lnSpc>
                <a:spcPct val="90000"/>
              </a:lnSpc>
              <a:spcBef>
                <a:spcPts val="600"/>
              </a:spcBef>
              <a:spcAft>
                <a:spcPts val="0"/>
              </a:spcAft>
              <a:buClr>
                <a:schemeClr val="accent3"/>
              </a:buClr>
              <a:buSzPts val="1600"/>
              <a:buChar char="•"/>
            </a:pPr>
            <a:r>
              <a:rPr lang="en-US" sz="1600"/>
              <a:t>Find what exercise works best for you!</a:t>
            </a:r>
            <a:endParaRPr/>
          </a:p>
          <a:p>
            <a:pPr marL="685800" lvl="1" indent="-228600" algn="l" rtl="0">
              <a:lnSpc>
                <a:spcPct val="90000"/>
              </a:lnSpc>
              <a:spcBef>
                <a:spcPts val="500"/>
              </a:spcBef>
              <a:spcAft>
                <a:spcPts val="0"/>
              </a:spcAft>
              <a:buClr>
                <a:srgbClr val="7D98C6"/>
              </a:buClr>
              <a:buSzPts val="1600"/>
              <a:buChar char="•"/>
            </a:pPr>
            <a:r>
              <a:rPr lang="en-US" sz="1600"/>
              <a:t>Running</a:t>
            </a:r>
            <a:endParaRPr/>
          </a:p>
          <a:p>
            <a:pPr marL="685800" lvl="1" indent="-228600" algn="l" rtl="0">
              <a:lnSpc>
                <a:spcPct val="90000"/>
              </a:lnSpc>
              <a:spcBef>
                <a:spcPts val="500"/>
              </a:spcBef>
              <a:spcAft>
                <a:spcPts val="0"/>
              </a:spcAft>
              <a:buClr>
                <a:srgbClr val="7D98C6"/>
              </a:buClr>
              <a:buSzPts val="1600"/>
              <a:buChar char="•"/>
            </a:pPr>
            <a:r>
              <a:rPr lang="en-US" sz="1600"/>
              <a:t>Bike riding</a:t>
            </a:r>
            <a:endParaRPr/>
          </a:p>
          <a:p>
            <a:pPr marL="685800" lvl="1" indent="-228600" algn="l" rtl="0">
              <a:lnSpc>
                <a:spcPct val="90000"/>
              </a:lnSpc>
              <a:spcBef>
                <a:spcPts val="500"/>
              </a:spcBef>
              <a:spcAft>
                <a:spcPts val="0"/>
              </a:spcAft>
              <a:buClr>
                <a:srgbClr val="7D98C6"/>
              </a:buClr>
              <a:buSzPts val="1600"/>
              <a:buChar char="•"/>
            </a:pPr>
            <a:r>
              <a:rPr lang="en-US" sz="1600"/>
              <a:t>Yoga</a:t>
            </a:r>
            <a:endParaRPr/>
          </a:p>
          <a:p>
            <a:pPr marL="685800" lvl="1" indent="-228600" algn="l" rtl="0">
              <a:lnSpc>
                <a:spcPct val="90000"/>
              </a:lnSpc>
              <a:spcBef>
                <a:spcPts val="500"/>
              </a:spcBef>
              <a:spcAft>
                <a:spcPts val="0"/>
              </a:spcAft>
              <a:buClr>
                <a:srgbClr val="7D98C6"/>
              </a:buClr>
              <a:buSzPts val="1600"/>
              <a:buChar char="•"/>
            </a:pPr>
            <a:r>
              <a:rPr lang="en-US" sz="1600"/>
              <a:t>Lifting weights</a:t>
            </a:r>
            <a:endParaRPr/>
          </a:p>
          <a:p>
            <a:pPr marL="1143000" lvl="2" indent="-152400" algn="l" rtl="0">
              <a:lnSpc>
                <a:spcPct val="90000"/>
              </a:lnSpc>
              <a:spcBef>
                <a:spcPts val="500"/>
              </a:spcBef>
              <a:spcAft>
                <a:spcPts val="0"/>
              </a:spcAft>
              <a:buClr>
                <a:srgbClr val="7D98C6"/>
              </a:buClr>
              <a:buSzPts val="1200"/>
              <a:buNone/>
            </a:pPr>
            <a:endParaRPr sz="1200"/>
          </a:p>
          <a:p>
            <a:pPr marL="180000" lvl="0" indent="-116500" algn="l" rtl="0">
              <a:lnSpc>
                <a:spcPct val="90000"/>
              </a:lnSpc>
              <a:spcBef>
                <a:spcPts val="600"/>
              </a:spcBef>
              <a:spcAft>
                <a:spcPts val="0"/>
              </a:spcAft>
              <a:buClr>
                <a:schemeClr val="accent3"/>
              </a:buClr>
              <a:buSzPts val="1000"/>
              <a:buNone/>
            </a:pPr>
            <a:endParaRPr sz="1000"/>
          </a:p>
          <a:p>
            <a:pPr marL="685800" lvl="1" indent="-63500" algn="l" rtl="0">
              <a:lnSpc>
                <a:spcPct val="90000"/>
              </a:lnSpc>
              <a:spcBef>
                <a:spcPts val="500"/>
              </a:spcBef>
              <a:spcAft>
                <a:spcPts val="0"/>
              </a:spcAft>
              <a:buClr>
                <a:srgbClr val="7D98C6"/>
              </a:buClr>
              <a:buSzPts val="2600"/>
              <a:buNone/>
            </a:pPr>
            <a:endParaRPr sz="2600"/>
          </a:p>
        </p:txBody>
      </p:sp>
      <p:pic>
        <p:nvPicPr>
          <p:cNvPr id="1193" name="Google Shape;1193;p42"/>
          <p:cNvPicPr preferRelativeResize="0"/>
          <p:nvPr/>
        </p:nvPicPr>
        <p:blipFill rotWithShape="1">
          <a:blip r:embed="rId3">
            <a:alphaModFix/>
          </a:blip>
          <a:srcRect/>
          <a:stretch/>
        </p:blipFill>
        <p:spPr>
          <a:xfrm>
            <a:off x="5195691" y="2896880"/>
            <a:ext cx="5426692" cy="305251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3"/>
                                        </p:tgtEl>
                                        <p:attrNameLst>
                                          <p:attrName>style.visibility</p:attrName>
                                        </p:attrNameLst>
                                      </p:cBhvr>
                                      <p:to>
                                        <p:strVal val="visible"/>
                                      </p:to>
                                    </p:set>
                                    <p:animEffect transition="in" filter="fade">
                                      <p:cBhvr>
                                        <p:cTn id="7" dur="5000"/>
                                        <p:tgtEl>
                                          <p:spTgt spid="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43"/>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43</a:t>
            </a:fld>
            <a:endParaRPr/>
          </a:p>
        </p:txBody>
      </p:sp>
      <p:sp>
        <p:nvSpPr>
          <p:cNvPr id="1200" name="Google Shape;1200;p43"/>
          <p:cNvSpPr/>
          <p:nvPr/>
        </p:nvSpPr>
        <p:spPr>
          <a:xfrm>
            <a:off x="-1646117" y="3075057"/>
            <a:ext cx="14925881" cy="707886"/>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Social Connection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44"/>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Social Connection</a:t>
            </a:r>
            <a:endParaRPr/>
          </a:p>
        </p:txBody>
      </p:sp>
      <p:sp>
        <p:nvSpPr>
          <p:cNvPr id="1207" name="Google Shape;1207;p44"/>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Social Creatures</a:t>
            </a:r>
            <a:endParaRPr/>
          </a:p>
          <a:p>
            <a:pPr marL="0" lvl="0" indent="0" algn="l" rtl="0">
              <a:lnSpc>
                <a:spcPct val="90000"/>
              </a:lnSpc>
              <a:spcBef>
                <a:spcPts val="1000"/>
              </a:spcBef>
              <a:spcAft>
                <a:spcPts val="0"/>
              </a:spcAft>
              <a:buClr>
                <a:schemeClr val="accent3"/>
              </a:buClr>
              <a:buSzPts val="2500"/>
              <a:buNone/>
            </a:pPr>
            <a:endParaRPr/>
          </a:p>
        </p:txBody>
      </p:sp>
      <p:sp>
        <p:nvSpPr>
          <p:cNvPr id="1208" name="Google Shape;1208;p44"/>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44</a:t>
            </a:fld>
            <a:endParaRPr/>
          </a:p>
        </p:txBody>
      </p:sp>
      <p:sp>
        <p:nvSpPr>
          <p:cNvPr id="1209" name="Google Shape;1209;p44"/>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Social connection also tightly modules the stress response</a:t>
            </a:r>
            <a:endParaRPr/>
          </a:p>
        </p:txBody>
      </p:sp>
      <p:sp>
        <p:nvSpPr>
          <p:cNvPr id="1210" name="Google Shape;1210;p44"/>
          <p:cNvSpPr txBox="1">
            <a:spLocks noGrp="1"/>
          </p:cNvSpPr>
          <p:nvPr>
            <p:ph type="body" idx="3"/>
          </p:nvPr>
        </p:nvSpPr>
        <p:spPr>
          <a:xfrm>
            <a:off x="6174714" y="2600325"/>
            <a:ext cx="4723055" cy="365125"/>
          </a:xfrm>
          <a:prstGeom prst="rect">
            <a:avLst/>
          </a:prstGeom>
          <a:blipFill rotWithShape="1">
            <a:blip r:embed="rId3">
              <a:alphaModFix/>
            </a:blip>
            <a:stretch>
              <a:fillRect l="-513" t="-18640" b="-22028"/>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211" name="Google Shape;1211;p44"/>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Human beings are social creatures</a:t>
            </a:r>
            <a:endParaRPr/>
          </a:p>
          <a:p>
            <a:pPr marL="180000" lvl="0" indent="-180000" algn="l" rtl="0">
              <a:lnSpc>
                <a:spcPct val="90000"/>
              </a:lnSpc>
              <a:spcBef>
                <a:spcPts val="600"/>
              </a:spcBef>
              <a:spcAft>
                <a:spcPts val="0"/>
              </a:spcAft>
              <a:buClr>
                <a:schemeClr val="accent3"/>
              </a:buClr>
              <a:buSzPts val="1600"/>
              <a:buChar char="•"/>
            </a:pPr>
            <a:r>
              <a:rPr lang="en-US" sz="1600"/>
              <a:t>We have a strong desire to connect with others in a meaningful way</a:t>
            </a:r>
            <a:endParaRPr/>
          </a:p>
          <a:p>
            <a:pPr marL="685800" lvl="1" indent="-228600" algn="l" rtl="0">
              <a:lnSpc>
                <a:spcPct val="90000"/>
              </a:lnSpc>
              <a:spcBef>
                <a:spcPts val="500"/>
              </a:spcBef>
              <a:spcAft>
                <a:spcPts val="0"/>
              </a:spcAft>
              <a:buClr>
                <a:srgbClr val="7D98C6"/>
              </a:buClr>
              <a:buSzPts val="1600"/>
              <a:buChar char="•"/>
            </a:pPr>
            <a:r>
              <a:rPr lang="en-US" sz="1600"/>
              <a:t>Our wellbeing can run afoul when this does not happen</a:t>
            </a:r>
            <a:endParaRPr/>
          </a:p>
          <a:p>
            <a:pPr marL="180000" lvl="0" indent="-180000" algn="l" rtl="0">
              <a:lnSpc>
                <a:spcPct val="90000"/>
              </a:lnSpc>
              <a:spcBef>
                <a:spcPts val="600"/>
              </a:spcBef>
              <a:spcAft>
                <a:spcPts val="0"/>
              </a:spcAft>
              <a:buClr>
                <a:schemeClr val="accent3"/>
              </a:buClr>
              <a:buSzPts val="1600"/>
              <a:buChar char="•"/>
            </a:pPr>
            <a:r>
              <a:rPr lang="en-US" sz="1600"/>
              <a:t>Relevant for all personalities</a:t>
            </a:r>
            <a:endParaRPr/>
          </a:p>
          <a:p>
            <a:pPr marL="685800" lvl="1" indent="-228600" algn="l" rtl="0">
              <a:lnSpc>
                <a:spcPct val="90000"/>
              </a:lnSpc>
              <a:spcBef>
                <a:spcPts val="500"/>
              </a:spcBef>
              <a:spcAft>
                <a:spcPts val="0"/>
              </a:spcAft>
              <a:buClr>
                <a:srgbClr val="7D98C6"/>
              </a:buClr>
              <a:buSzPts val="1600"/>
              <a:buChar char="•"/>
            </a:pPr>
            <a:r>
              <a:rPr lang="en-US" sz="1600"/>
              <a:t>The important thing can be the quality of our relationships</a:t>
            </a:r>
            <a:endParaRPr/>
          </a:p>
          <a:p>
            <a:pPr marL="685800" lvl="1" indent="-228600" algn="l" rtl="0">
              <a:lnSpc>
                <a:spcPct val="90000"/>
              </a:lnSpc>
              <a:spcBef>
                <a:spcPts val="500"/>
              </a:spcBef>
              <a:spcAft>
                <a:spcPts val="0"/>
              </a:spcAft>
              <a:buClr>
                <a:srgbClr val="7D98C6"/>
              </a:buClr>
              <a:buSzPts val="1600"/>
              <a:buChar char="•"/>
            </a:pPr>
            <a:r>
              <a:rPr lang="en-US" sz="1600"/>
              <a:t>It is not always about the number </a:t>
            </a:r>
            <a:endParaRPr/>
          </a:p>
        </p:txBody>
      </p:sp>
      <p:sp>
        <p:nvSpPr>
          <p:cNvPr id="1212" name="Google Shape;1212;p44"/>
          <p:cNvSpPr txBox="1"/>
          <p:nvPr/>
        </p:nvSpPr>
        <p:spPr>
          <a:xfrm>
            <a:off x="5992738" y="2934975"/>
            <a:ext cx="5369195" cy="3833815"/>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All animals (from humans to flies) contain a substance called tachykinin</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Tachykinin is released when we become socially isolated</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It makes us more fearful, paranoid and weakens our immune system.</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It essentially acts as an internal punishment signal</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It tells us we are not spending enough time engaging in meaningful social relationships or doing things which we enjoy</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We really want to avoid Tachykinin!</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It promotes bad functions and impairs good functions</a:t>
            </a:r>
            <a:endParaRPr sz="1400" b="0" i="0" u="none" strike="noStrike" cap="none">
              <a:solidFill>
                <a:srgbClr val="000000"/>
              </a:solidFill>
              <a:latin typeface="Arial"/>
              <a:ea typeface="Arial"/>
              <a:cs typeface="Arial"/>
              <a:sym typeface="Arial"/>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2057400" marR="0" lvl="4"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600200" marR="0" lvl="3"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217"/>
        <p:cNvGrpSpPr/>
        <p:nvPr/>
      </p:nvGrpSpPr>
      <p:grpSpPr>
        <a:xfrm>
          <a:off x="0" y="0"/>
          <a:ext cx="0" cy="0"/>
          <a:chOff x="0" y="0"/>
          <a:chExt cx="0" cy="0"/>
        </a:xfrm>
      </p:grpSpPr>
      <p:sp>
        <p:nvSpPr>
          <p:cNvPr id="1218" name="Google Shape;1218;p45"/>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Social Connection</a:t>
            </a:r>
            <a:endParaRPr/>
          </a:p>
        </p:txBody>
      </p:sp>
      <p:sp>
        <p:nvSpPr>
          <p:cNvPr id="1219" name="Google Shape;1219;p45"/>
          <p:cNvSpPr txBox="1">
            <a:spLocks noGrp="1"/>
          </p:cNvSpPr>
          <p:nvPr>
            <p:ph type="body" idx="1"/>
          </p:nvPr>
        </p:nvSpPr>
        <p:spPr>
          <a:xfrm>
            <a:off x="1012041" y="2600325"/>
            <a:ext cx="4183650" cy="365125"/>
          </a:xfrm>
          <a:prstGeom prst="rect">
            <a:avLst/>
          </a:prstGeom>
          <a:blipFill rotWithShape="1">
            <a:blip r:embed="rId3">
              <a:alphaModFix/>
            </a:blip>
            <a:stretch>
              <a:fillRect l="-435" t="-18640" b="-22028"/>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220" name="Google Shape;1220;p45"/>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45</a:t>
            </a:fld>
            <a:endParaRPr/>
          </a:p>
        </p:txBody>
      </p:sp>
      <p:sp>
        <p:nvSpPr>
          <p:cNvPr id="1221" name="Google Shape;1221;p45"/>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Social connection also tightly modules the stress response</a:t>
            </a:r>
            <a:endParaRPr/>
          </a:p>
        </p:txBody>
      </p:sp>
      <p:sp>
        <p:nvSpPr>
          <p:cNvPr id="1222" name="Google Shape;1222;p45"/>
          <p:cNvSpPr txBox="1">
            <a:spLocks noGrp="1"/>
          </p:cNvSpPr>
          <p:nvPr>
            <p:ph type="body" idx="3"/>
          </p:nvPr>
        </p:nvSpPr>
        <p:spPr>
          <a:xfrm>
            <a:off x="6174714" y="2600325"/>
            <a:ext cx="4723055" cy="365125"/>
          </a:xfrm>
          <a:prstGeom prst="rect">
            <a:avLst/>
          </a:prstGeom>
          <a:blipFill rotWithShape="1">
            <a:blip r:embed="rId4">
              <a:alphaModFix/>
            </a:blip>
            <a:stretch>
              <a:fillRect l="-385" t="-18640" b="-22028"/>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223" name="Google Shape;1223;p45"/>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When we engage in meaningful connection, serotonin is produced</a:t>
            </a:r>
            <a:endParaRPr/>
          </a:p>
          <a:p>
            <a:pPr marL="685800" lvl="1" indent="-228600" algn="l" rtl="0">
              <a:lnSpc>
                <a:spcPct val="90000"/>
              </a:lnSpc>
              <a:spcBef>
                <a:spcPts val="500"/>
              </a:spcBef>
              <a:spcAft>
                <a:spcPts val="0"/>
              </a:spcAft>
              <a:buClr>
                <a:srgbClr val="7D98C6"/>
              </a:buClr>
              <a:buSzPts val="1600"/>
              <a:buChar char="•"/>
            </a:pPr>
            <a:r>
              <a:rPr lang="en-US" sz="1600"/>
              <a:t>Serotonin:</a:t>
            </a:r>
            <a:endParaRPr/>
          </a:p>
          <a:p>
            <a:pPr marL="1143000" lvl="2" indent="-228600" algn="l" rtl="0">
              <a:lnSpc>
                <a:spcPct val="90000"/>
              </a:lnSpc>
              <a:spcBef>
                <a:spcPts val="500"/>
              </a:spcBef>
              <a:spcAft>
                <a:spcPts val="0"/>
              </a:spcAft>
              <a:buClr>
                <a:srgbClr val="7D98C6"/>
              </a:buClr>
              <a:buSzPts val="1600"/>
              <a:buChar char="•"/>
            </a:pPr>
            <a:r>
              <a:rPr lang="en-US" sz="1600"/>
              <a:t>Creates feelings of wellbeing and contentedness</a:t>
            </a:r>
            <a:endParaRPr/>
          </a:p>
          <a:p>
            <a:pPr marL="1143000" lvl="2" indent="-228600" algn="l" rtl="0">
              <a:lnSpc>
                <a:spcPct val="90000"/>
              </a:lnSpc>
              <a:spcBef>
                <a:spcPts val="500"/>
              </a:spcBef>
              <a:spcAft>
                <a:spcPts val="0"/>
              </a:spcAft>
              <a:buClr>
                <a:srgbClr val="7D98C6"/>
              </a:buClr>
              <a:buSzPts val="1600"/>
              <a:buChar char="•"/>
            </a:pPr>
            <a:r>
              <a:rPr lang="en-US" sz="1600"/>
              <a:t>Has positive effects on the immune system and systems of neural repair, and synapses and other things that reinforce connections in the brain</a:t>
            </a:r>
            <a:endParaRPr/>
          </a:p>
          <a:p>
            <a:pPr marL="1143000" lvl="2" indent="-228600" algn="l" rtl="0">
              <a:lnSpc>
                <a:spcPct val="90000"/>
              </a:lnSpc>
              <a:spcBef>
                <a:spcPts val="500"/>
              </a:spcBef>
              <a:spcAft>
                <a:spcPts val="0"/>
              </a:spcAft>
              <a:buClr>
                <a:srgbClr val="7D98C6"/>
              </a:buClr>
              <a:buSzPts val="1600"/>
              <a:buChar char="•"/>
            </a:pPr>
            <a:r>
              <a:rPr lang="en-US" sz="1600"/>
              <a:t>Prevents long term neural withering</a:t>
            </a:r>
            <a:endParaRPr/>
          </a:p>
        </p:txBody>
      </p:sp>
      <p:sp>
        <p:nvSpPr>
          <p:cNvPr id="1224" name="Google Shape;1224;p45"/>
          <p:cNvSpPr txBox="1"/>
          <p:nvPr/>
        </p:nvSpPr>
        <p:spPr>
          <a:xfrm>
            <a:off x="5992738" y="2934975"/>
            <a:ext cx="5369195" cy="3833815"/>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Simply through contact with people or things we are attached with</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Does not need to be human connection!</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Can be human animal connections or simply connection to things that delight us. </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If we struggle with social relationships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Know that relationships take time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Sometimes we need to do things which we would prefer not to do</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Never have we had the ability to interact with so many people before</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Remember, quality over quantity</a:t>
            </a:r>
            <a:endParaRPr sz="1400" b="0" i="0" u="none" strike="noStrike" cap="none">
              <a:solidFill>
                <a:srgbClr val="000000"/>
              </a:solidFill>
              <a:latin typeface="Arial"/>
              <a:ea typeface="Arial"/>
              <a:cs typeface="Arial"/>
              <a:sym typeface="Arial"/>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2057400" marR="0" lvl="4"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1143000" marR="0" lvl="2"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600200" marR="0" lvl="3" indent="-139700" algn="l" rtl="0">
              <a:lnSpc>
                <a:spcPct val="90000"/>
              </a:lnSpc>
              <a:spcBef>
                <a:spcPts val="500"/>
              </a:spcBef>
              <a:spcAft>
                <a:spcPts val="0"/>
              </a:spcAft>
              <a:buClr>
                <a:srgbClr val="7D98C6"/>
              </a:buClr>
              <a:buSzPts val="1400"/>
              <a:buFont typeface="Arial"/>
              <a:buNone/>
            </a:pPr>
            <a:endParaRPr sz="14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46"/>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46</a:t>
            </a:fld>
            <a:endParaRPr/>
          </a:p>
        </p:txBody>
      </p:sp>
      <p:sp>
        <p:nvSpPr>
          <p:cNvPr id="1231" name="Google Shape;1231;p46"/>
          <p:cNvSpPr/>
          <p:nvPr/>
        </p:nvSpPr>
        <p:spPr>
          <a:xfrm>
            <a:off x="-1646117" y="3075057"/>
            <a:ext cx="14925881" cy="707886"/>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Mindset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236"/>
        <p:cNvGrpSpPr/>
        <p:nvPr/>
      </p:nvGrpSpPr>
      <p:grpSpPr>
        <a:xfrm>
          <a:off x="0" y="0"/>
          <a:ext cx="0" cy="0"/>
          <a:chOff x="0" y="0"/>
          <a:chExt cx="0" cy="0"/>
        </a:xfrm>
      </p:grpSpPr>
      <p:sp>
        <p:nvSpPr>
          <p:cNvPr id="1237" name="Google Shape;1237;p47"/>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Mindset</a:t>
            </a:r>
            <a:endParaRPr/>
          </a:p>
        </p:txBody>
      </p:sp>
      <p:sp>
        <p:nvSpPr>
          <p:cNvPr id="1238" name="Google Shape;1238;p47"/>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How To Master</a:t>
            </a:r>
            <a:endParaRPr/>
          </a:p>
          <a:p>
            <a:pPr marL="0" lvl="0" indent="0" algn="l" rtl="0">
              <a:lnSpc>
                <a:spcPct val="90000"/>
              </a:lnSpc>
              <a:spcBef>
                <a:spcPts val="1000"/>
              </a:spcBef>
              <a:spcAft>
                <a:spcPts val="0"/>
              </a:spcAft>
              <a:buClr>
                <a:schemeClr val="accent3"/>
              </a:buClr>
              <a:buSzPts val="2500"/>
              <a:buNone/>
            </a:pPr>
            <a:endParaRPr/>
          </a:p>
        </p:txBody>
      </p:sp>
      <p:sp>
        <p:nvSpPr>
          <p:cNvPr id="1239" name="Google Shape;1239;p47"/>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47</a:t>
            </a:fld>
            <a:endParaRPr/>
          </a:p>
        </p:txBody>
      </p:sp>
      <p:sp>
        <p:nvSpPr>
          <p:cNvPr id="1240" name="Google Shape;1240;p47"/>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Mindset is the most difficult aspect of wellbeing to master  </a:t>
            </a:r>
            <a:endParaRPr/>
          </a:p>
        </p:txBody>
      </p:sp>
      <p:sp>
        <p:nvSpPr>
          <p:cNvPr id="1241" name="Google Shape;1241;p47"/>
          <p:cNvSpPr txBox="1">
            <a:spLocks noGrp="1"/>
          </p:cNvSpPr>
          <p:nvPr>
            <p:ph type="body" idx="3"/>
          </p:nvPr>
        </p:nvSpPr>
        <p:spPr>
          <a:xfrm>
            <a:off x="6174714" y="2600325"/>
            <a:ext cx="4723055" cy="365125"/>
          </a:xfrm>
          <a:prstGeom prst="rect">
            <a:avLst/>
          </a:prstGeom>
          <a:blipFill rotWithShape="1">
            <a:blip r:embed="rId3">
              <a:alphaModFix/>
            </a:blip>
            <a:stretch>
              <a:fillRect l="-513" t="-8470"/>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242" name="Google Shape;1242;p47"/>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lnSpcReduction="10000"/>
          </a:bodyPr>
          <a:lstStyle/>
          <a:p>
            <a:pPr marL="180000" lvl="0" indent="-180000" algn="l" rtl="0">
              <a:lnSpc>
                <a:spcPct val="90000"/>
              </a:lnSpc>
              <a:spcBef>
                <a:spcPts val="0"/>
              </a:spcBef>
              <a:spcAft>
                <a:spcPts val="0"/>
              </a:spcAft>
              <a:buClr>
                <a:schemeClr val="accent3"/>
              </a:buClr>
              <a:buSzPts val="1600"/>
              <a:buChar char="•"/>
            </a:pPr>
            <a:r>
              <a:rPr lang="en-US" sz="1600"/>
              <a:t>There is no simple solution</a:t>
            </a:r>
            <a:endParaRPr/>
          </a:p>
          <a:p>
            <a:pPr marL="180000" lvl="0" indent="-180000" algn="l" rtl="0">
              <a:lnSpc>
                <a:spcPct val="90000"/>
              </a:lnSpc>
              <a:spcBef>
                <a:spcPts val="600"/>
              </a:spcBef>
              <a:spcAft>
                <a:spcPts val="0"/>
              </a:spcAft>
              <a:buClr>
                <a:schemeClr val="accent3"/>
              </a:buClr>
              <a:buSzPts val="1600"/>
              <a:buChar char="•"/>
            </a:pPr>
            <a:r>
              <a:rPr lang="en-US" sz="1600"/>
              <a:t>What the literature suggests:</a:t>
            </a:r>
            <a:endParaRPr/>
          </a:p>
          <a:p>
            <a:pPr marL="685800" lvl="1" indent="-228600" algn="l" rtl="0">
              <a:lnSpc>
                <a:spcPct val="90000"/>
              </a:lnSpc>
              <a:spcBef>
                <a:spcPts val="500"/>
              </a:spcBef>
              <a:spcAft>
                <a:spcPts val="0"/>
              </a:spcAft>
              <a:buClr>
                <a:srgbClr val="7D98C6"/>
              </a:buClr>
              <a:buSzPts val="1600"/>
              <a:buChar char="•"/>
            </a:pPr>
            <a:r>
              <a:rPr lang="en-US" sz="1600"/>
              <a:t>Adopt a mindfulness/meditation practice</a:t>
            </a:r>
            <a:endParaRPr/>
          </a:p>
          <a:p>
            <a:pPr marL="685800" lvl="1" indent="-228600" algn="l" rtl="0">
              <a:lnSpc>
                <a:spcPct val="90000"/>
              </a:lnSpc>
              <a:spcBef>
                <a:spcPts val="500"/>
              </a:spcBef>
              <a:spcAft>
                <a:spcPts val="0"/>
              </a:spcAft>
              <a:buClr>
                <a:srgbClr val="7D98C6"/>
              </a:buClr>
              <a:buSzPts val="1600"/>
              <a:buChar char="•"/>
            </a:pPr>
            <a:r>
              <a:rPr lang="en-US" sz="1600"/>
              <a:t>Support the other pillars of wellbeing (mindset will improve as a result)</a:t>
            </a:r>
            <a:endParaRPr/>
          </a:p>
          <a:p>
            <a:pPr marL="685800" lvl="1" indent="-228600" algn="l" rtl="0">
              <a:lnSpc>
                <a:spcPct val="90000"/>
              </a:lnSpc>
              <a:spcBef>
                <a:spcPts val="500"/>
              </a:spcBef>
              <a:spcAft>
                <a:spcPts val="0"/>
              </a:spcAft>
              <a:buClr>
                <a:srgbClr val="7D98C6"/>
              </a:buClr>
              <a:buSzPts val="1600"/>
              <a:buChar char="•"/>
            </a:pPr>
            <a:r>
              <a:rPr lang="en-US" sz="1600"/>
              <a:t>Breathwork</a:t>
            </a:r>
            <a:endParaRPr/>
          </a:p>
          <a:p>
            <a:pPr marL="685800" lvl="1" indent="-228600" algn="l" rtl="0">
              <a:lnSpc>
                <a:spcPct val="90000"/>
              </a:lnSpc>
              <a:spcBef>
                <a:spcPts val="500"/>
              </a:spcBef>
              <a:spcAft>
                <a:spcPts val="0"/>
              </a:spcAft>
              <a:buClr>
                <a:srgbClr val="7D98C6"/>
              </a:buClr>
              <a:buSzPts val="1600"/>
              <a:buChar char="•"/>
            </a:pPr>
            <a:r>
              <a:rPr lang="en-US" sz="1600"/>
              <a:t>Cold exposures</a:t>
            </a:r>
            <a:endParaRPr/>
          </a:p>
          <a:p>
            <a:pPr marL="685800" lvl="1" indent="-228600" algn="l" rtl="0">
              <a:lnSpc>
                <a:spcPct val="90000"/>
              </a:lnSpc>
              <a:spcBef>
                <a:spcPts val="500"/>
              </a:spcBef>
              <a:spcAft>
                <a:spcPts val="0"/>
              </a:spcAft>
              <a:buClr>
                <a:srgbClr val="7D98C6"/>
              </a:buClr>
              <a:buSzPts val="1600"/>
              <a:buChar char="•"/>
            </a:pPr>
            <a:r>
              <a:rPr lang="en-US" sz="1600"/>
              <a:t>Gratitude practices</a:t>
            </a:r>
            <a:endParaRPr/>
          </a:p>
          <a:p>
            <a:pPr marL="180000" lvl="0" indent="-180000" algn="l" rtl="0">
              <a:lnSpc>
                <a:spcPct val="90000"/>
              </a:lnSpc>
              <a:spcBef>
                <a:spcPts val="600"/>
              </a:spcBef>
              <a:spcAft>
                <a:spcPts val="0"/>
              </a:spcAft>
              <a:buClr>
                <a:schemeClr val="accent3"/>
              </a:buClr>
              <a:buSzPts val="1600"/>
              <a:buChar char="•"/>
            </a:pPr>
            <a:r>
              <a:rPr lang="en-US" sz="1600"/>
              <a:t>Directly working on mindset is a difficult thing to do</a:t>
            </a:r>
            <a:endParaRPr/>
          </a:p>
          <a:p>
            <a:pPr marL="685800" lvl="1" indent="-228600" algn="l" rtl="0">
              <a:lnSpc>
                <a:spcPct val="90000"/>
              </a:lnSpc>
              <a:spcBef>
                <a:spcPts val="500"/>
              </a:spcBef>
              <a:spcAft>
                <a:spcPts val="0"/>
              </a:spcAft>
              <a:buClr>
                <a:srgbClr val="7D98C6"/>
              </a:buClr>
              <a:buSzPts val="1600"/>
              <a:buChar char="•"/>
            </a:pPr>
            <a:r>
              <a:rPr lang="en-US" sz="1600"/>
              <a:t>For those who are interested in putting the work in</a:t>
            </a:r>
            <a:endParaRPr/>
          </a:p>
          <a:p>
            <a:pPr marL="1143000" lvl="2" indent="-228600" algn="l" rtl="0">
              <a:lnSpc>
                <a:spcPct val="90000"/>
              </a:lnSpc>
              <a:spcBef>
                <a:spcPts val="500"/>
              </a:spcBef>
              <a:spcAft>
                <a:spcPts val="0"/>
              </a:spcAft>
              <a:buClr>
                <a:srgbClr val="7D98C6"/>
              </a:buClr>
              <a:buSzPts val="1600"/>
              <a:buChar char="•"/>
            </a:pPr>
            <a:r>
              <a:rPr lang="en-US" sz="1600"/>
              <a:t>Self-help resources</a:t>
            </a:r>
            <a:endParaRPr/>
          </a:p>
          <a:p>
            <a:pPr marL="1600200" lvl="3" indent="-228600" algn="l" rtl="0">
              <a:lnSpc>
                <a:spcPct val="90000"/>
              </a:lnSpc>
              <a:spcBef>
                <a:spcPts val="500"/>
              </a:spcBef>
              <a:spcAft>
                <a:spcPts val="0"/>
              </a:spcAft>
              <a:buClr>
                <a:srgbClr val="7D98C6"/>
              </a:buClr>
              <a:buSzPts val="1600"/>
              <a:buChar char="•"/>
            </a:pPr>
            <a:r>
              <a:rPr lang="en-US" sz="1600"/>
              <a:t>See the following slide</a:t>
            </a:r>
            <a:endParaRPr/>
          </a:p>
        </p:txBody>
      </p:sp>
      <p:sp>
        <p:nvSpPr>
          <p:cNvPr id="1243" name="Google Shape;1243;p47"/>
          <p:cNvSpPr txBox="1"/>
          <p:nvPr/>
        </p:nvSpPr>
        <p:spPr>
          <a:xfrm>
            <a:off x="5992738" y="2934975"/>
            <a:ext cx="5369195" cy="3833815"/>
          </a:xfrm>
          <a:prstGeom prst="rect">
            <a:avLst/>
          </a:prstGeom>
          <a:blipFill rotWithShape="1">
            <a:blip r:embed="rId4">
              <a:alphaModFix/>
            </a:blip>
            <a:stretch>
              <a:fillRect l="-451" t="-1111"/>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Source Sans Pro"/>
                <a:ea typeface="Source Sans Pro"/>
                <a:cs typeface="Source Sans Pro"/>
                <a:sym typeface="Source Sans Pro"/>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248"/>
        <p:cNvGrpSpPr/>
        <p:nvPr/>
      </p:nvGrpSpPr>
      <p:grpSpPr>
        <a:xfrm>
          <a:off x="0" y="0"/>
          <a:ext cx="0" cy="0"/>
          <a:chOff x="0" y="0"/>
          <a:chExt cx="0" cy="0"/>
        </a:xfrm>
      </p:grpSpPr>
      <p:sp>
        <p:nvSpPr>
          <p:cNvPr id="1249" name="Google Shape;1249;p48"/>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Mindset</a:t>
            </a:r>
            <a:endParaRPr/>
          </a:p>
        </p:txBody>
      </p:sp>
      <p:sp>
        <p:nvSpPr>
          <p:cNvPr id="1250" name="Google Shape;1250;p48"/>
          <p:cNvSpPr txBox="1">
            <a:spLocks noGrp="1"/>
          </p:cNvSpPr>
          <p:nvPr>
            <p:ph type="body" idx="1"/>
          </p:nvPr>
        </p:nvSpPr>
        <p:spPr>
          <a:xfrm>
            <a:off x="1012041" y="2600325"/>
            <a:ext cx="4183650" cy="365125"/>
          </a:xfrm>
          <a:prstGeom prst="rect">
            <a:avLst/>
          </a:prstGeom>
          <a:blipFill rotWithShape="1">
            <a:blip r:embed="rId3">
              <a:alphaModFix/>
            </a:blip>
            <a:stretch>
              <a:fillRect l="-435" t="-18639" b="-18639"/>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251" name="Google Shape;1251;p48"/>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48</a:t>
            </a:fld>
            <a:endParaRPr/>
          </a:p>
        </p:txBody>
      </p:sp>
      <p:sp>
        <p:nvSpPr>
          <p:cNvPr id="1252" name="Google Shape;1252;p48"/>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Mindset is the most difficult aspect of wellbeing to master  </a:t>
            </a:r>
            <a:endParaRPr/>
          </a:p>
        </p:txBody>
      </p:sp>
      <p:sp>
        <p:nvSpPr>
          <p:cNvPr id="1253" name="Google Shape;1253;p48"/>
          <p:cNvSpPr txBox="1">
            <a:spLocks noGrp="1"/>
          </p:cNvSpPr>
          <p:nvPr>
            <p:ph type="body" idx="3"/>
          </p:nvPr>
        </p:nvSpPr>
        <p:spPr>
          <a:xfrm>
            <a:off x="6174714" y="2600325"/>
            <a:ext cx="4723055" cy="365125"/>
          </a:xfrm>
          <a:prstGeom prst="rect">
            <a:avLst/>
          </a:prstGeom>
          <a:blipFill rotWithShape="1">
            <a:blip r:embed="rId4">
              <a:alphaModFix/>
            </a:blip>
            <a:stretch>
              <a:fillRect l="-642" t="-18641" b="-5079"/>
            </a:stretch>
          </a:blip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SzPts val="2500"/>
              <a:buNone/>
            </a:pPr>
            <a:r>
              <a:rPr lang="en-US"/>
              <a:t> </a:t>
            </a:r>
            <a:endParaRPr/>
          </a:p>
        </p:txBody>
      </p:sp>
      <p:sp>
        <p:nvSpPr>
          <p:cNvPr id="1254" name="Google Shape;1254;p48"/>
          <p:cNvSpPr txBox="1">
            <a:spLocks noGrp="1"/>
          </p:cNvSpPr>
          <p:nvPr>
            <p:ph type="body" idx="4"/>
          </p:nvPr>
        </p:nvSpPr>
        <p:spPr>
          <a:xfrm>
            <a:off x="830066" y="2934975"/>
            <a:ext cx="4365625" cy="3722303"/>
          </a:xfrm>
          <a:prstGeom prst="rect">
            <a:avLst/>
          </a:prstGeom>
          <a:blipFill rotWithShape="1">
            <a:blip r:embed="rId5">
              <a:alphaModFix/>
            </a:blip>
            <a:stretch>
              <a:fillRect l="-557" t="-1144" r="-138"/>
            </a:stretch>
          </a:blip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400"/>
              <a:buChar char="•"/>
            </a:pPr>
            <a:r>
              <a:rPr lang="en-US"/>
              <a:t> </a:t>
            </a:r>
            <a:endParaRPr/>
          </a:p>
        </p:txBody>
      </p:sp>
      <p:sp>
        <p:nvSpPr>
          <p:cNvPr id="1255" name="Google Shape;1255;p48"/>
          <p:cNvSpPr txBox="1"/>
          <p:nvPr/>
        </p:nvSpPr>
        <p:spPr>
          <a:xfrm>
            <a:off x="5992739" y="2934975"/>
            <a:ext cx="5091574" cy="3833815"/>
          </a:xfrm>
          <a:prstGeom prst="rect">
            <a:avLst/>
          </a:prstGeom>
          <a:blipFill rotWithShape="1">
            <a:blip r:embed="rId6">
              <a:alphaModFix/>
            </a:blip>
            <a:stretch>
              <a:fillRect l="-476" t="-1111" r="-71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Source Sans Pro"/>
                <a:ea typeface="Source Sans Pro"/>
                <a:cs typeface="Source Sans Pro"/>
                <a:sym typeface="Source Sans Pro"/>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sp>
        <p:nvSpPr>
          <p:cNvPr id="1261" name="Google Shape;1261;p49"/>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Mindset – Self Help Resources</a:t>
            </a:r>
            <a:endParaRPr/>
          </a:p>
        </p:txBody>
      </p:sp>
      <p:sp>
        <p:nvSpPr>
          <p:cNvPr id="1262" name="Google Shape;1262;p49"/>
          <p:cNvSpPr txBox="1">
            <a:spLocks noGrp="1"/>
          </p:cNvSpPr>
          <p:nvPr>
            <p:ph type="body" idx="1"/>
          </p:nvPr>
        </p:nvSpPr>
        <p:spPr>
          <a:xfrm>
            <a:off x="993286" y="2060372"/>
            <a:ext cx="4183650" cy="365125"/>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accent3"/>
              </a:buClr>
              <a:buSzPct val="126126"/>
              <a:buNone/>
            </a:pPr>
            <a:r>
              <a:rPr lang="en-US" sz="2400"/>
              <a:t>Books</a:t>
            </a:r>
            <a:endParaRPr/>
          </a:p>
          <a:p>
            <a:pPr marL="0" lvl="0" indent="0" algn="l" rtl="0">
              <a:lnSpc>
                <a:spcPct val="90000"/>
              </a:lnSpc>
              <a:spcBef>
                <a:spcPts val="1000"/>
              </a:spcBef>
              <a:spcAft>
                <a:spcPts val="0"/>
              </a:spcAft>
              <a:buClr>
                <a:schemeClr val="accent3"/>
              </a:buClr>
              <a:buSzPct val="100000"/>
              <a:buNone/>
            </a:pPr>
            <a:endParaRPr/>
          </a:p>
        </p:txBody>
      </p:sp>
      <p:sp>
        <p:nvSpPr>
          <p:cNvPr id="1263" name="Google Shape;1263;p49"/>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49</a:t>
            </a:fld>
            <a:endParaRPr/>
          </a:p>
        </p:txBody>
      </p:sp>
      <p:sp>
        <p:nvSpPr>
          <p:cNvPr id="1264" name="Google Shape;1264;p49"/>
          <p:cNvSpPr txBox="1"/>
          <p:nvPr/>
        </p:nvSpPr>
        <p:spPr>
          <a:xfrm>
            <a:off x="811310" y="2395024"/>
            <a:ext cx="5162673" cy="4094986"/>
          </a:xfrm>
          <a:prstGeom prst="rect">
            <a:avLst/>
          </a:prstGeom>
          <a:noFill/>
          <a:ln>
            <a:noFill/>
          </a:ln>
        </p:spPr>
        <p:txBody>
          <a:bodyPr spcFirstLastPara="1" wrap="square" lIns="91425" tIns="45700" rIns="91425" bIns="45700" anchor="t" anchorCtr="0">
            <a:noAutofit/>
          </a:bodyPr>
          <a:lstStyle/>
          <a:p>
            <a:pPr marL="180000" marR="0" lvl="0" indent="-180000" algn="l" rtl="0">
              <a:lnSpc>
                <a:spcPct val="90000"/>
              </a:lnSpc>
              <a:spcBef>
                <a:spcPts val="0"/>
              </a:spcBef>
              <a:spcAft>
                <a:spcPts val="0"/>
              </a:spcAft>
              <a:buClr>
                <a:srgbClr val="5D739A"/>
              </a:buClr>
              <a:buSzPts val="1400"/>
              <a:buFont typeface="Arial"/>
              <a:buChar char="•"/>
            </a:pPr>
            <a:r>
              <a:rPr lang="en-US" sz="1400" b="0" i="0" u="none" strike="noStrike" cap="none">
                <a:solidFill>
                  <a:srgbClr val="5578B6"/>
                </a:solidFill>
                <a:latin typeface="Source Sans Pro"/>
                <a:ea typeface="Source Sans Pro"/>
                <a:cs typeface="Source Sans Pro"/>
                <a:sym typeface="Source Sans Pro"/>
              </a:rPr>
              <a:t>Health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1" i="0" u="none" strike="noStrike" cap="none">
                <a:solidFill>
                  <a:srgbClr val="7D98C6"/>
                </a:solidFill>
                <a:latin typeface="Source Sans Pro"/>
                <a:ea typeface="Source Sans Pro"/>
                <a:cs typeface="Source Sans Pro"/>
                <a:sym typeface="Source Sans Pro"/>
              </a:rPr>
              <a:t>Why We Sleep – Matthew Walker</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1" i="0" u="none" strike="noStrike" cap="none">
                <a:solidFill>
                  <a:srgbClr val="7D98C6"/>
                </a:solidFill>
                <a:latin typeface="Source Sans Pro"/>
                <a:ea typeface="Source Sans Pro"/>
                <a:cs typeface="Source Sans Pro"/>
                <a:sym typeface="Source Sans Pro"/>
              </a:rPr>
              <a:t>Breath – James Nestor</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1" i="0" u="none" strike="noStrike" cap="none">
                <a:solidFill>
                  <a:srgbClr val="7D98C6"/>
                </a:solidFill>
                <a:latin typeface="Source Sans Pro"/>
                <a:ea typeface="Source Sans Pro"/>
                <a:cs typeface="Source Sans Pro"/>
                <a:sym typeface="Source Sans Pro"/>
              </a:rPr>
              <a:t>The Wim Hof Method – Wim Hof</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The Molecule of More – Daniel Lieberman &amp; Michael Long</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400" b="0" i="0" u="none" strike="noStrike" cap="none">
                <a:solidFill>
                  <a:srgbClr val="5578B6"/>
                </a:solidFill>
                <a:latin typeface="Source Sans Pro"/>
                <a:ea typeface="Source Sans Pro"/>
                <a:cs typeface="Source Sans Pro"/>
                <a:sym typeface="Source Sans Pro"/>
              </a:rPr>
              <a:t>Psychology/mindset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1" i="0" u="none" strike="noStrike" cap="none">
                <a:solidFill>
                  <a:srgbClr val="7D98C6"/>
                </a:solidFill>
                <a:latin typeface="Source Sans Pro"/>
                <a:ea typeface="Source Sans Pro"/>
                <a:cs typeface="Source Sans Pro"/>
                <a:sym typeface="Source Sans Pro"/>
              </a:rPr>
              <a:t>Mindfulness: A Practical Guide to Awakening – Joseph Goldstein</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12 Rules For Life – Jordan Peterson</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Atomic Habits – James Clear</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The 7 Habits of Highly Effective People – Stephen Covey</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Thinking, Fast and Slow – Daniel Kahneman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How To Win Friends and Influence People – Dale Carnegie</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rgbClr val="5D739A"/>
              </a:buClr>
              <a:buSzPts val="1400"/>
              <a:buFont typeface="Arial"/>
              <a:buChar char="•"/>
            </a:pPr>
            <a:r>
              <a:rPr lang="en-US" sz="1400" b="0" i="0" u="none" strike="noStrike" cap="none">
                <a:solidFill>
                  <a:srgbClr val="5578B6"/>
                </a:solidFill>
                <a:latin typeface="Source Sans Pro"/>
                <a:ea typeface="Source Sans Pro"/>
                <a:cs typeface="Source Sans Pro"/>
                <a:sym typeface="Source Sans Pro"/>
              </a:rPr>
              <a:t>Philosophy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1" i="0" u="none" strike="noStrike" cap="none">
                <a:solidFill>
                  <a:srgbClr val="7D98C6"/>
                </a:solidFill>
                <a:latin typeface="Source Sans Pro"/>
                <a:ea typeface="Source Sans Pro"/>
                <a:cs typeface="Source Sans Pro"/>
                <a:sym typeface="Source Sans Pro"/>
              </a:rPr>
              <a:t>The Daily Stoic – Ryan Holiday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Anything by Carl Jung</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5D739A"/>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Anything by Friedrich Nietzsche</a:t>
            </a:r>
            <a:endParaRPr sz="1400" b="0" i="0" u="none" strike="noStrike" cap="none">
              <a:solidFill>
                <a:srgbClr val="000000"/>
              </a:solidFill>
              <a:latin typeface="Arial"/>
              <a:ea typeface="Arial"/>
              <a:cs typeface="Arial"/>
              <a:sym typeface="Arial"/>
            </a:endParaRPr>
          </a:p>
        </p:txBody>
      </p:sp>
      <p:sp>
        <p:nvSpPr>
          <p:cNvPr id="1265" name="Google Shape;1265;p49"/>
          <p:cNvSpPr txBox="1">
            <a:spLocks noGrp="1"/>
          </p:cNvSpPr>
          <p:nvPr>
            <p:ph type="body" idx="2"/>
          </p:nvPr>
        </p:nvSpPr>
        <p:spPr>
          <a:xfrm>
            <a:off x="6155960" y="2060372"/>
            <a:ext cx="4183650" cy="365125"/>
          </a:xfrm>
          <a:prstGeom prst="rect">
            <a:avLst/>
          </a:prstGeom>
          <a:noFill/>
          <a:ln>
            <a:noFill/>
          </a:ln>
        </p:spPr>
        <p:txBody>
          <a:bodyPr spcFirstLastPara="1" wrap="square" lIns="91425" tIns="45700" rIns="91425" bIns="45700" anchor="t" anchorCtr="0">
            <a:normAutofit fontScale="85000" lnSpcReduction="20000"/>
          </a:bodyPr>
          <a:lstStyle/>
          <a:p>
            <a:pPr marL="0" marR="0" lvl="0" indent="0" algn="l" rtl="0">
              <a:lnSpc>
                <a:spcPct val="90000"/>
              </a:lnSpc>
              <a:spcBef>
                <a:spcPts val="0"/>
              </a:spcBef>
              <a:spcAft>
                <a:spcPts val="0"/>
              </a:spcAft>
              <a:buClr>
                <a:srgbClr val="5D739A"/>
              </a:buClr>
              <a:buSzPct val="117646"/>
              <a:buFont typeface="Arial"/>
              <a:buNone/>
            </a:pPr>
            <a:r>
              <a:rPr lang="en-US" sz="2800">
                <a:solidFill>
                  <a:srgbClr val="5D739A"/>
                </a:solidFill>
                <a:latin typeface="Source Sans Pro Black"/>
                <a:ea typeface="Source Sans Pro Black"/>
                <a:cs typeface="Source Sans Pro Black"/>
                <a:sym typeface="Source Sans Pro Black"/>
              </a:rPr>
              <a:t>Podcasts</a:t>
            </a:r>
            <a:endParaRPr sz="2800" b="1" i="0" u="none" strike="noStrike" cap="none">
              <a:solidFill>
                <a:srgbClr val="5D739A"/>
              </a:solidFill>
              <a:latin typeface="Source Sans Pro Black"/>
              <a:ea typeface="Source Sans Pro Black"/>
              <a:cs typeface="Source Sans Pro Black"/>
              <a:sym typeface="Source Sans Pro Black"/>
            </a:endParaRPr>
          </a:p>
          <a:p>
            <a:pPr marL="0" lvl="0" indent="0" algn="l" rtl="0">
              <a:lnSpc>
                <a:spcPct val="90000"/>
              </a:lnSpc>
              <a:spcBef>
                <a:spcPts val="1000"/>
              </a:spcBef>
              <a:spcAft>
                <a:spcPts val="0"/>
              </a:spcAft>
              <a:buClr>
                <a:schemeClr val="accent3"/>
              </a:buClr>
              <a:buSzPct val="100000"/>
              <a:buNone/>
            </a:pPr>
            <a:endParaRPr/>
          </a:p>
        </p:txBody>
      </p:sp>
      <p:sp>
        <p:nvSpPr>
          <p:cNvPr id="1266" name="Google Shape;1266;p49"/>
          <p:cNvSpPr txBox="1"/>
          <p:nvPr/>
        </p:nvSpPr>
        <p:spPr>
          <a:xfrm>
            <a:off x="5973985" y="2395023"/>
            <a:ext cx="4365625" cy="3681927"/>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400"/>
              <a:buFont typeface="Arial"/>
              <a:buChar char="•"/>
            </a:pPr>
            <a:r>
              <a:rPr lang="en-US" sz="1400" b="0" i="0" u="none" strike="noStrike" cap="none">
                <a:solidFill>
                  <a:srgbClr val="5578B6"/>
                </a:solidFill>
                <a:latin typeface="Source Sans Pro"/>
                <a:ea typeface="Source Sans Pro"/>
                <a:cs typeface="Source Sans Pro"/>
                <a:sym typeface="Source Sans Pro"/>
              </a:rPr>
              <a:t>Everything</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400"/>
              <a:buFont typeface="Arial"/>
              <a:buChar char="•"/>
            </a:pPr>
            <a:r>
              <a:rPr lang="en-US" sz="1400" b="1" i="0" u="none" strike="noStrike" cap="none">
                <a:solidFill>
                  <a:srgbClr val="7D98C6"/>
                </a:solidFill>
                <a:latin typeface="Source Sans Pro"/>
                <a:ea typeface="Source Sans Pro"/>
                <a:cs typeface="Source Sans Pro"/>
                <a:sym typeface="Source Sans Pro"/>
              </a:rPr>
              <a:t>Huberman Lab – Andrew Huberman</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400"/>
              <a:buFont typeface="Arial"/>
              <a:buChar char="•"/>
            </a:pPr>
            <a:r>
              <a:rPr lang="en-US" sz="1400" b="0" i="0" u="none" strike="noStrike" cap="none">
                <a:solidFill>
                  <a:srgbClr val="7D98C6"/>
                </a:solidFill>
                <a:latin typeface="Source Sans Pro"/>
                <a:ea typeface="Source Sans Pro"/>
                <a:cs typeface="Source Sans Pro"/>
                <a:sym typeface="Source Sans Pro"/>
              </a:rPr>
              <a:t>Seriously, this is your one stop shop!</a:t>
            </a:r>
            <a:endParaRPr sz="1400" b="0" i="0" u="none" strike="noStrike" cap="none">
              <a:solidFill>
                <a:srgbClr val="000000"/>
              </a:solidFill>
              <a:latin typeface="Arial"/>
              <a:ea typeface="Arial"/>
              <a:cs typeface="Arial"/>
              <a:sym typeface="Arial"/>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pic>
        <p:nvPicPr>
          <p:cNvPr id="1267" name="Google Shape;1267;p49" descr="Huberman Lab | Podcast on Spotify"/>
          <p:cNvPicPr preferRelativeResize="0"/>
          <p:nvPr/>
        </p:nvPicPr>
        <p:blipFill rotWithShape="1">
          <a:blip r:embed="rId3">
            <a:alphaModFix/>
          </a:blip>
          <a:srcRect/>
          <a:stretch/>
        </p:blipFill>
        <p:spPr>
          <a:xfrm>
            <a:off x="6543880" y="3264177"/>
            <a:ext cx="3225833" cy="322583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5"/>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000"/>
              <a:buNone/>
            </a:pPr>
            <a:fld id="{00000000-1234-1234-1234-123412341234}" type="slidenum">
              <a:rPr lang="en-US"/>
              <a:t>5</a:t>
            </a:fld>
            <a:endParaRPr/>
          </a:p>
        </p:txBody>
      </p:sp>
      <p:sp>
        <p:nvSpPr>
          <p:cNvPr id="811" name="Google Shape;811;p5"/>
          <p:cNvSpPr txBox="1">
            <a:spLocks noGrp="1"/>
          </p:cNvSpPr>
          <p:nvPr>
            <p:ph type="title"/>
          </p:nvPr>
        </p:nvSpPr>
        <p:spPr>
          <a:xfrm>
            <a:off x="6574442" y="484094"/>
            <a:ext cx="5523773" cy="120659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Wellbeing</a:t>
            </a:r>
            <a:endParaRPr/>
          </a:p>
        </p:txBody>
      </p:sp>
      <p:sp>
        <p:nvSpPr>
          <p:cNvPr id="812" name="Google Shape;812;p5"/>
          <p:cNvSpPr txBox="1">
            <a:spLocks noGrp="1"/>
          </p:cNvSpPr>
          <p:nvPr>
            <p:ph type="body" idx="3"/>
          </p:nvPr>
        </p:nvSpPr>
        <p:spPr>
          <a:xfrm>
            <a:off x="6574442" y="2653049"/>
            <a:ext cx="4948864" cy="4048834"/>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Font typeface="Arial"/>
              <a:buChar char="•"/>
            </a:pPr>
            <a:r>
              <a:rPr lang="en-US" sz="1600">
                <a:solidFill>
                  <a:srgbClr val="6383BB"/>
                </a:solidFill>
              </a:rPr>
              <a:t>This seminar will aim to break down the most readily available actionable tools at your disposal:</a:t>
            </a:r>
            <a:endParaRPr/>
          </a:p>
          <a:p>
            <a:pPr marL="791550" lvl="1" indent="-285750" algn="l" rtl="0">
              <a:lnSpc>
                <a:spcPct val="90000"/>
              </a:lnSpc>
              <a:spcBef>
                <a:spcPts val="500"/>
              </a:spcBef>
              <a:spcAft>
                <a:spcPts val="0"/>
              </a:spcAft>
              <a:buClr>
                <a:srgbClr val="6383BB"/>
              </a:buClr>
              <a:buSzPts val="1600"/>
              <a:buChar char="•"/>
            </a:pPr>
            <a:r>
              <a:rPr lang="en-US" sz="1600" b="0">
                <a:solidFill>
                  <a:srgbClr val="6383BB"/>
                </a:solidFill>
              </a:rPr>
              <a:t>Leveraging your university experience</a:t>
            </a:r>
            <a:endParaRPr sz="1600" b="0" i="0">
              <a:solidFill>
                <a:srgbClr val="6383BB"/>
              </a:solidFill>
            </a:endParaRPr>
          </a:p>
          <a:p>
            <a:pPr marL="791550" lvl="1" indent="-285750" algn="l" rtl="0">
              <a:lnSpc>
                <a:spcPct val="90000"/>
              </a:lnSpc>
              <a:spcBef>
                <a:spcPts val="500"/>
              </a:spcBef>
              <a:spcAft>
                <a:spcPts val="0"/>
              </a:spcAft>
              <a:buClr>
                <a:srgbClr val="6383BB"/>
              </a:buClr>
              <a:buSzPts val="1600"/>
              <a:buChar char="•"/>
            </a:pPr>
            <a:r>
              <a:rPr lang="en-US" sz="1600" b="0" i="0">
                <a:solidFill>
                  <a:srgbClr val="6383BB"/>
                </a:solidFill>
              </a:rPr>
              <a:t>Mindfulness </a:t>
            </a:r>
            <a:endParaRPr/>
          </a:p>
          <a:p>
            <a:pPr marL="791550" lvl="1" indent="-285750" algn="l" rtl="0">
              <a:lnSpc>
                <a:spcPct val="90000"/>
              </a:lnSpc>
              <a:spcBef>
                <a:spcPts val="500"/>
              </a:spcBef>
              <a:spcAft>
                <a:spcPts val="0"/>
              </a:spcAft>
              <a:buClr>
                <a:srgbClr val="6383BB"/>
              </a:buClr>
              <a:buSzPts val="1600"/>
              <a:buChar char="•"/>
            </a:pPr>
            <a:r>
              <a:rPr lang="en-US" sz="1600" b="0" i="0">
                <a:solidFill>
                  <a:srgbClr val="6383BB"/>
                </a:solidFill>
              </a:rPr>
              <a:t>The pillars of health (and therefore </a:t>
            </a:r>
            <a:r>
              <a:rPr lang="en-US" sz="1600">
                <a:solidFill>
                  <a:srgbClr val="6383BB"/>
                </a:solidFill>
              </a:rPr>
              <a:t>w</a:t>
            </a:r>
            <a:r>
              <a:rPr lang="en-US" sz="1600" b="0" i="0">
                <a:solidFill>
                  <a:srgbClr val="6383BB"/>
                </a:solidFill>
              </a:rPr>
              <a:t>ellbeing)</a:t>
            </a:r>
            <a:endParaRPr/>
          </a:p>
          <a:p>
            <a:pPr marL="1143000" lvl="2" indent="-152400" algn="l" rtl="0">
              <a:lnSpc>
                <a:spcPct val="90000"/>
              </a:lnSpc>
              <a:spcBef>
                <a:spcPts val="500"/>
              </a:spcBef>
              <a:spcAft>
                <a:spcPts val="0"/>
              </a:spcAft>
              <a:buClr>
                <a:schemeClr val="accent1"/>
              </a:buClr>
              <a:buSzPts val="1200"/>
              <a:buNone/>
            </a:pPr>
            <a:endParaRPr sz="1200">
              <a:solidFill>
                <a:srgbClr val="6383BB"/>
              </a:solidFill>
            </a:endParaRPr>
          </a:p>
          <a:p>
            <a:pPr marL="1143000" lvl="2" indent="-152400" algn="l" rtl="0">
              <a:lnSpc>
                <a:spcPct val="90000"/>
              </a:lnSpc>
              <a:spcBef>
                <a:spcPts val="500"/>
              </a:spcBef>
              <a:spcAft>
                <a:spcPts val="0"/>
              </a:spcAft>
              <a:buClr>
                <a:schemeClr val="accent1"/>
              </a:buClr>
              <a:buSzPts val="1200"/>
              <a:buNone/>
            </a:pPr>
            <a:endParaRPr sz="1200">
              <a:solidFill>
                <a:srgbClr val="6383BB"/>
              </a:solidFill>
            </a:endParaRPr>
          </a:p>
          <a:p>
            <a:pPr marL="1143000" lvl="2" indent="-152400" algn="l" rtl="0">
              <a:lnSpc>
                <a:spcPct val="90000"/>
              </a:lnSpc>
              <a:spcBef>
                <a:spcPts val="500"/>
              </a:spcBef>
              <a:spcAft>
                <a:spcPts val="0"/>
              </a:spcAft>
              <a:buClr>
                <a:schemeClr val="accent1"/>
              </a:buClr>
              <a:buSzPts val="1200"/>
              <a:buNone/>
            </a:pPr>
            <a:endParaRPr sz="1200"/>
          </a:p>
          <a:p>
            <a:pPr marL="1143000" lvl="2" indent="-63500" algn="l" rtl="0">
              <a:lnSpc>
                <a:spcPct val="90000"/>
              </a:lnSpc>
              <a:spcBef>
                <a:spcPts val="500"/>
              </a:spcBef>
              <a:spcAft>
                <a:spcPts val="0"/>
              </a:spcAft>
              <a:buClr>
                <a:schemeClr val="accent1"/>
              </a:buClr>
              <a:buSzPts val="2600"/>
              <a:buNone/>
            </a:pPr>
            <a:endParaRPr sz="2600"/>
          </a:p>
          <a:p>
            <a:pPr marL="1143000" lvl="2" indent="-63500" algn="l" rtl="0">
              <a:lnSpc>
                <a:spcPct val="90000"/>
              </a:lnSpc>
              <a:spcBef>
                <a:spcPts val="500"/>
              </a:spcBef>
              <a:spcAft>
                <a:spcPts val="0"/>
              </a:spcAft>
              <a:buClr>
                <a:schemeClr val="accent1"/>
              </a:buClr>
              <a:buSzPts val="2600"/>
              <a:buNone/>
            </a:pPr>
            <a:endParaRPr sz="2600"/>
          </a:p>
        </p:txBody>
      </p:sp>
      <p:sp>
        <p:nvSpPr>
          <p:cNvPr id="813" name="Google Shape;813;p5"/>
          <p:cNvSpPr txBox="1">
            <a:spLocks noGrp="1"/>
          </p:cNvSpPr>
          <p:nvPr>
            <p:ph type="body" idx="1"/>
          </p:nvPr>
        </p:nvSpPr>
        <p:spPr>
          <a:xfrm>
            <a:off x="6574442" y="2060003"/>
            <a:ext cx="4948864" cy="593046"/>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600"/>
              <a:buNone/>
            </a:pPr>
            <a:r>
              <a:rPr lang="en-US" sz="1600"/>
              <a:t>Wellbeing is fundamental for success at University, but more importantly, your quality of life!</a:t>
            </a:r>
            <a:endParaRPr/>
          </a:p>
        </p:txBody>
      </p:sp>
      <p:pic>
        <p:nvPicPr>
          <p:cNvPr id="814" name="Google Shape;814;p5" descr="A picture containing tree, plant, oak, beech&#10;&#10;Description automatically generated"/>
          <p:cNvPicPr preferRelativeResize="0">
            <a:picLocks noGrp="1"/>
          </p:cNvPicPr>
          <p:nvPr>
            <p:ph type="pic" idx="2"/>
          </p:nvPr>
        </p:nvPicPr>
        <p:blipFill rotWithShape="1">
          <a:blip r:embed="rId3">
            <a:alphaModFix/>
          </a:blip>
          <a:srcRect t="18" b="18"/>
          <a:stretch/>
        </p:blipFill>
        <p:spPr>
          <a:xfrm>
            <a:off x="1396781" y="0"/>
            <a:ext cx="3894833" cy="565633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272"/>
        <p:cNvGrpSpPr/>
        <p:nvPr/>
      </p:nvGrpSpPr>
      <p:grpSpPr>
        <a:xfrm>
          <a:off x="0" y="0"/>
          <a:ext cx="0" cy="0"/>
          <a:chOff x="0" y="0"/>
          <a:chExt cx="0" cy="0"/>
        </a:xfrm>
      </p:grpSpPr>
      <p:sp>
        <p:nvSpPr>
          <p:cNvPr id="1273" name="Google Shape;1273;p50"/>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50</a:t>
            </a:fld>
            <a:endParaRPr/>
          </a:p>
        </p:txBody>
      </p:sp>
      <p:sp>
        <p:nvSpPr>
          <p:cNvPr id="1274" name="Google Shape;1274;p50"/>
          <p:cNvSpPr/>
          <p:nvPr/>
        </p:nvSpPr>
        <p:spPr>
          <a:xfrm>
            <a:off x="-1646117" y="3075057"/>
            <a:ext cx="14925881" cy="730969"/>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Final Tips</a:t>
            </a:r>
            <a:endParaRPr sz="1400" b="0" i="0" u="none" strike="noStrike" cap="none">
              <a:solidFill>
                <a:srgbClr val="000000"/>
              </a:solidFill>
              <a:latin typeface="Arial"/>
              <a:ea typeface="Arial"/>
              <a:cs typeface="Arial"/>
              <a:sym typeface="Arial"/>
            </a:endParaRPr>
          </a:p>
        </p:txBody>
      </p:sp>
      <p:sp>
        <p:nvSpPr>
          <p:cNvPr id="1275" name="Google Shape;1275;p50"/>
          <p:cNvSpPr txBox="1">
            <a:spLocks noGrp="1"/>
          </p:cNvSpPr>
          <p:nvPr>
            <p:ph type="body" idx="1"/>
          </p:nvPr>
        </p:nvSpPr>
        <p:spPr>
          <a:xfrm>
            <a:off x="1483785" y="3782942"/>
            <a:ext cx="8666079" cy="2885487"/>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accent2"/>
              </a:buClr>
              <a:buSzPts val="1600"/>
              <a:buFont typeface="Arial"/>
              <a:buChar char="•"/>
            </a:pPr>
            <a:r>
              <a:rPr lang="en-US" sz="1600" b="0" i="0">
                <a:solidFill>
                  <a:schemeClr val="accent2"/>
                </a:solidFill>
              </a:rPr>
              <a:t>We have covered a lot of information and tools - try not to feel overwhelmed by this</a:t>
            </a:r>
            <a:endParaRPr/>
          </a:p>
          <a:p>
            <a:pPr marL="1200150" lvl="2" indent="-285750" algn="l" rtl="0">
              <a:lnSpc>
                <a:spcPct val="90000"/>
              </a:lnSpc>
              <a:spcBef>
                <a:spcPts val="500"/>
              </a:spcBef>
              <a:spcAft>
                <a:spcPts val="0"/>
              </a:spcAft>
              <a:buClr>
                <a:schemeClr val="accent2"/>
              </a:buClr>
              <a:buSzPts val="1600"/>
              <a:buFont typeface="Arial"/>
              <a:buChar char="•"/>
            </a:pPr>
            <a:r>
              <a:rPr lang="en-US" sz="1600" b="0" i="0">
                <a:solidFill>
                  <a:schemeClr val="accent2"/>
                </a:solidFill>
              </a:rPr>
              <a:t>It may be stressful as it appears there are lots of things you should/could be doing</a:t>
            </a:r>
            <a:endParaRPr/>
          </a:p>
          <a:p>
            <a:pPr marL="742950" lvl="1" indent="-285750" algn="l" rtl="0">
              <a:lnSpc>
                <a:spcPct val="90000"/>
              </a:lnSpc>
              <a:spcBef>
                <a:spcPts val="500"/>
              </a:spcBef>
              <a:spcAft>
                <a:spcPts val="0"/>
              </a:spcAft>
              <a:buClr>
                <a:schemeClr val="accent2"/>
              </a:buClr>
              <a:buSzPts val="1600"/>
              <a:buFont typeface="Arial"/>
              <a:buChar char="•"/>
            </a:pPr>
            <a:r>
              <a:rPr lang="en-US" sz="1600" b="0" i="0">
                <a:solidFill>
                  <a:schemeClr val="accent2"/>
                </a:solidFill>
              </a:rPr>
              <a:t>Just pick one thing to start with, which seems the most easiest/attractive/interesting to you</a:t>
            </a:r>
            <a:endParaRPr/>
          </a:p>
          <a:p>
            <a:pPr marL="1200150" lvl="2" indent="-285750" algn="l" rtl="0">
              <a:lnSpc>
                <a:spcPct val="90000"/>
              </a:lnSpc>
              <a:spcBef>
                <a:spcPts val="500"/>
              </a:spcBef>
              <a:spcAft>
                <a:spcPts val="0"/>
              </a:spcAft>
              <a:buClr>
                <a:schemeClr val="accent2"/>
              </a:buClr>
              <a:buSzPts val="1600"/>
              <a:buFont typeface="Arial"/>
              <a:buChar char="•"/>
            </a:pPr>
            <a:r>
              <a:rPr lang="en-US" sz="1600" b="0" i="0">
                <a:solidFill>
                  <a:schemeClr val="accent2"/>
                </a:solidFill>
              </a:rPr>
              <a:t>Incorporate this into your routine in small gradual steps</a:t>
            </a:r>
            <a:endParaRPr/>
          </a:p>
          <a:p>
            <a:pPr marL="1657350" lvl="3" indent="-285750" algn="l" rtl="0">
              <a:lnSpc>
                <a:spcPct val="90000"/>
              </a:lnSpc>
              <a:spcBef>
                <a:spcPts val="500"/>
              </a:spcBef>
              <a:spcAft>
                <a:spcPts val="0"/>
              </a:spcAft>
              <a:buClr>
                <a:schemeClr val="accent2"/>
              </a:buClr>
              <a:buSzPts val="1600"/>
              <a:buFont typeface="Arial"/>
              <a:buChar char="•"/>
            </a:pPr>
            <a:r>
              <a:rPr lang="en-US" sz="1600" b="0" i="0">
                <a:solidFill>
                  <a:schemeClr val="accent2"/>
                </a:solidFill>
              </a:rPr>
              <a:t>This is the best way to build a habit!</a:t>
            </a:r>
            <a:endParaRPr/>
          </a:p>
          <a:p>
            <a:pPr marL="742950" lvl="1" indent="-285750" algn="l" rtl="0">
              <a:lnSpc>
                <a:spcPct val="90000"/>
              </a:lnSpc>
              <a:spcBef>
                <a:spcPts val="500"/>
              </a:spcBef>
              <a:spcAft>
                <a:spcPts val="0"/>
              </a:spcAft>
              <a:buClr>
                <a:schemeClr val="accent2"/>
              </a:buClr>
              <a:buSzPts val="1600"/>
              <a:buFont typeface="Arial"/>
              <a:buChar char="•"/>
            </a:pPr>
            <a:r>
              <a:rPr lang="en-US" sz="1600" b="0" i="0">
                <a:solidFill>
                  <a:schemeClr val="accent2"/>
                </a:solidFill>
              </a:rPr>
              <a:t>You will find that as you start to master one aspect of wellbeing, the others will become much easier to tackle also</a:t>
            </a:r>
            <a:endParaRPr/>
          </a:p>
          <a:p>
            <a:pPr marL="1200150" lvl="2" indent="-285750" algn="l" rtl="0">
              <a:lnSpc>
                <a:spcPct val="90000"/>
              </a:lnSpc>
              <a:spcBef>
                <a:spcPts val="500"/>
              </a:spcBef>
              <a:spcAft>
                <a:spcPts val="0"/>
              </a:spcAft>
              <a:buClr>
                <a:schemeClr val="accent2"/>
              </a:buClr>
              <a:buSzPts val="1600"/>
              <a:buFont typeface="Arial"/>
              <a:buChar char="•"/>
            </a:pPr>
            <a:r>
              <a:rPr lang="en-US" sz="1600" b="0" i="0">
                <a:solidFill>
                  <a:schemeClr val="accent2"/>
                </a:solidFill>
              </a:rPr>
              <a:t>Snowball effect!</a:t>
            </a:r>
            <a:endParaRPr/>
          </a:p>
          <a:p>
            <a:pPr marL="742950" lvl="1" indent="-158750" algn="l" rtl="0">
              <a:lnSpc>
                <a:spcPct val="90000"/>
              </a:lnSpc>
              <a:spcBef>
                <a:spcPts val="500"/>
              </a:spcBef>
              <a:spcAft>
                <a:spcPts val="0"/>
              </a:spcAft>
              <a:buClr>
                <a:schemeClr val="accent1"/>
              </a:buClr>
              <a:buSzPts val="2000"/>
              <a:buFont typeface="Arial"/>
              <a:buNone/>
            </a:pPr>
            <a:endParaRPr sz="2000" b="0">
              <a:solidFill>
                <a:schemeClr val="accent2"/>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280"/>
        <p:cNvGrpSpPr/>
        <p:nvPr/>
      </p:nvGrpSpPr>
      <p:grpSpPr>
        <a:xfrm>
          <a:off x="0" y="0"/>
          <a:ext cx="0" cy="0"/>
          <a:chOff x="0" y="0"/>
          <a:chExt cx="0" cy="0"/>
        </a:xfrm>
      </p:grpSpPr>
      <p:sp>
        <p:nvSpPr>
          <p:cNvPr id="1281" name="Google Shape;1281;p51"/>
          <p:cNvSpPr txBox="1">
            <a:spLocks noGrp="1"/>
          </p:cNvSpPr>
          <p:nvPr>
            <p:ph type="title"/>
          </p:nvPr>
        </p:nvSpPr>
        <p:spPr>
          <a:xfrm>
            <a:off x="815853" y="1231900"/>
            <a:ext cx="4503295" cy="78263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3700"/>
              <a:buFont typeface="Source Sans Pro Black"/>
              <a:buNone/>
            </a:pPr>
            <a:r>
              <a:rPr lang="en-US" sz="3700"/>
              <a:t>Summary:</a:t>
            </a:r>
            <a:endParaRPr sz="3700"/>
          </a:p>
        </p:txBody>
      </p:sp>
      <p:sp>
        <p:nvSpPr>
          <p:cNvPr id="1282" name="Google Shape;1282;p51"/>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000"/>
              <a:buNone/>
            </a:pPr>
            <a:fld id="{00000000-1234-1234-1234-123412341234}" type="slidenum">
              <a:rPr lang="en-US"/>
              <a:t>51</a:t>
            </a:fld>
            <a:endParaRPr/>
          </a:p>
        </p:txBody>
      </p:sp>
      <p:sp>
        <p:nvSpPr>
          <p:cNvPr id="1283" name="Google Shape;1283;p51"/>
          <p:cNvSpPr txBox="1"/>
          <p:nvPr/>
        </p:nvSpPr>
        <p:spPr>
          <a:xfrm>
            <a:off x="811115" y="2374900"/>
            <a:ext cx="4565650" cy="4204320"/>
          </a:xfrm>
          <a:prstGeom prst="rect">
            <a:avLst/>
          </a:prstGeom>
          <a:noFill/>
          <a:ln>
            <a:noFill/>
          </a:ln>
        </p:spPr>
        <p:txBody>
          <a:bodyPr spcFirstLastPara="1" wrap="square" lIns="91425" tIns="45700" rIns="91425" bIns="45700" anchor="t" anchorCtr="0">
            <a:noAutofit/>
          </a:bodyPr>
          <a:lstStyle/>
          <a:p>
            <a:pPr marL="285750" marR="0" lvl="0" indent="-285750" algn="l" rtl="0">
              <a:lnSpc>
                <a:spcPct val="90000"/>
              </a:lnSpc>
              <a:spcBef>
                <a:spcPts val="0"/>
              </a:spcBef>
              <a:spcAft>
                <a:spcPts val="0"/>
              </a:spcAft>
              <a:buClr>
                <a:srgbClr val="6383BB"/>
              </a:buClr>
              <a:buSzPts val="1600"/>
              <a:buFont typeface="Arial"/>
              <a:buChar char="•"/>
            </a:pPr>
            <a:r>
              <a:rPr lang="en-US" sz="1600" b="1" i="0" u="none" strike="noStrike" cap="none">
                <a:solidFill>
                  <a:srgbClr val="6383BB"/>
                </a:solidFill>
                <a:latin typeface="Source Sans Pro"/>
                <a:ea typeface="Source Sans Pro"/>
                <a:cs typeface="Source Sans Pro"/>
                <a:sym typeface="Source Sans Pro"/>
              </a:rPr>
              <a:t>We now have some easily accessible actionable tools to manage our wellbeing </a:t>
            </a:r>
            <a:endParaRPr sz="1400" b="0" i="0" u="none" strike="noStrike" cap="none">
              <a:solidFill>
                <a:srgbClr val="000000"/>
              </a:solidFill>
              <a:latin typeface="Arial"/>
              <a:ea typeface="Arial"/>
              <a:cs typeface="Arial"/>
              <a:sym typeface="Arial"/>
            </a:endParaRPr>
          </a:p>
          <a:p>
            <a:pPr marL="285750" marR="0" lvl="0" indent="-285750" algn="l" rtl="0">
              <a:lnSpc>
                <a:spcPct val="90000"/>
              </a:lnSpc>
              <a:spcBef>
                <a:spcPts val="10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Leveraging your university experience</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Overview</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Student lifecycle</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Factors of student success</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University services</a:t>
            </a:r>
            <a:endParaRPr sz="1400" b="0" i="0" u="none" strike="noStrike" cap="none">
              <a:solidFill>
                <a:srgbClr val="000000"/>
              </a:solidFill>
              <a:latin typeface="Arial"/>
              <a:ea typeface="Arial"/>
              <a:cs typeface="Arial"/>
              <a:sym typeface="Arial"/>
            </a:endParaRPr>
          </a:p>
          <a:p>
            <a:pPr marL="285750" marR="0" lvl="0" indent="-285750" algn="l" rtl="0">
              <a:lnSpc>
                <a:spcPct val="90000"/>
              </a:lnSpc>
              <a:spcBef>
                <a:spcPts val="10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Mindfulness </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What is mindfulness?</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The benefits of mindfulness</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What does the research say?</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The Four Foundations of Mindfulness </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What these foundations achieve</a:t>
            </a:r>
            <a:endParaRPr sz="1400" b="0" i="0" u="none" strike="noStrike" cap="none">
              <a:solidFill>
                <a:srgbClr val="000000"/>
              </a:solidFill>
              <a:latin typeface="Arial"/>
              <a:ea typeface="Arial"/>
              <a:cs typeface="Arial"/>
              <a:sym typeface="Arial"/>
            </a:endParaRPr>
          </a:p>
          <a:p>
            <a:pPr marL="285750" marR="0" lvl="0" indent="-285750" algn="l" rtl="0">
              <a:lnSpc>
                <a:spcPct val="90000"/>
              </a:lnSpc>
              <a:spcBef>
                <a:spcPts val="10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The pillars of health (and therefore wellbeing)</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Sleep</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Diet and nutrition</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Exercise</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Social connection </a:t>
            </a:r>
            <a:endParaRPr sz="1400" b="0" i="0" u="none" strike="noStrike" cap="none">
              <a:solidFill>
                <a:srgbClr val="000000"/>
              </a:solidFill>
              <a:latin typeface="Arial"/>
              <a:ea typeface="Arial"/>
              <a:cs typeface="Arial"/>
              <a:sym typeface="Arial"/>
            </a:endParaRPr>
          </a:p>
          <a:p>
            <a:pPr marL="742950" marR="0" lvl="1" indent="-285750" algn="l" rtl="0">
              <a:lnSpc>
                <a:spcPct val="90000"/>
              </a:lnSpc>
              <a:spcBef>
                <a:spcPts val="500"/>
              </a:spcBef>
              <a:spcAft>
                <a:spcPts val="0"/>
              </a:spcAft>
              <a:buClr>
                <a:srgbClr val="6383BB"/>
              </a:buClr>
              <a:buSzPts val="1000"/>
              <a:buFont typeface="Arial"/>
              <a:buChar char="•"/>
            </a:pPr>
            <a:r>
              <a:rPr lang="en-US" sz="1000" b="0" i="0" u="none" strike="noStrike" cap="none">
                <a:solidFill>
                  <a:srgbClr val="6383BB"/>
                </a:solidFill>
                <a:latin typeface="Source Sans Pro"/>
                <a:ea typeface="Source Sans Pro"/>
                <a:cs typeface="Source Sans Pro"/>
                <a:sym typeface="Source Sans Pro"/>
              </a:rPr>
              <a:t>Mindset</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accent1"/>
              </a:buClr>
              <a:buSzPts val="1800"/>
              <a:buFont typeface="Arial"/>
              <a:buNone/>
            </a:pPr>
            <a:endParaRPr sz="1800" b="1" i="0" u="none" strike="noStrike" cap="none">
              <a:solidFill>
                <a:schemeClr val="accent1"/>
              </a:solidFill>
              <a:latin typeface="Source Sans Pro"/>
              <a:ea typeface="Source Sans Pro"/>
              <a:cs typeface="Source Sans Pro"/>
              <a:sym typeface="Source Sans Pro"/>
            </a:endParaRPr>
          </a:p>
        </p:txBody>
      </p:sp>
      <p:pic>
        <p:nvPicPr>
          <p:cNvPr id="1284" name="Google Shape;1284;p51" descr="A picture containing snow, outdoor, sky, nature&#10;&#10;Description automatically generated"/>
          <p:cNvPicPr preferRelativeResize="0">
            <a:picLocks noGrp="1"/>
          </p:cNvPicPr>
          <p:nvPr>
            <p:ph type="pic" idx="2"/>
          </p:nvPr>
        </p:nvPicPr>
        <p:blipFill rotWithShape="1">
          <a:blip r:embed="rId3">
            <a:alphaModFix/>
          </a:blip>
          <a:srcRect t="9838" b="9838"/>
          <a:stretch/>
        </p:blipFill>
        <p:spPr>
          <a:xfrm>
            <a:off x="5771770" y="1483675"/>
            <a:ext cx="6421408" cy="343842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289"/>
        <p:cNvGrpSpPr/>
        <p:nvPr/>
      </p:nvGrpSpPr>
      <p:grpSpPr>
        <a:xfrm>
          <a:off x="0" y="0"/>
          <a:ext cx="0" cy="0"/>
          <a:chOff x="0" y="0"/>
          <a:chExt cx="0" cy="0"/>
        </a:xfrm>
      </p:grpSpPr>
      <p:sp>
        <p:nvSpPr>
          <p:cNvPr id="1290" name="Google Shape;1290;p52"/>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52</a:t>
            </a:fld>
            <a:endParaRPr/>
          </a:p>
        </p:txBody>
      </p:sp>
      <p:sp>
        <p:nvSpPr>
          <p:cNvPr id="1291" name="Google Shape;1291;p52"/>
          <p:cNvSpPr/>
          <p:nvPr/>
        </p:nvSpPr>
        <p:spPr>
          <a:xfrm>
            <a:off x="-1646117" y="3075057"/>
            <a:ext cx="14925881" cy="707886"/>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Questions?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295"/>
        <p:cNvGrpSpPr/>
        <p:nvPr/>
      </p:nvGrpSpPr>
      <p:grpSpPr>
        <a:xfrm>
          <a:off x="0" y="0"/>
          <a:ext cx="0" cy="0"/>
          <a:chOff x="0" y="0"/>
          <a:chExt cx="0" cy="0"/>
        </a:xfrm>
      </p:grpSpPr>
      <p:pic>
        <p:nvPicPr>
          <p:cNvPr id="1296" name="Google Shape;1296;p53"/>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301"/>
        <p:cNvGrpSpPr/>
        <p:nvPr/>
      </p:nvGrpSpPr>
      <p:grpSpPr>
        <a:xfrm>
          <a:off x="0" y="0"/>
          <a:ext cx="0" cy="0"/>
          <a:chOff x="0" y="0"/>
          <a:chExt cx="0" cy="0"/>
        </a:xfrm>
      </p:grpSpPr>
      <p:sp>
        <p:nvSpPr>
          <p:cNvPr id="1302" name="Google Shape;1302;p54"/>
          <p:cNvSpPr txBox="1">
            <a:spLocks noGrp="1"/>
          </p:cNvSpPr>
          <p:nvPr>
            <p:ph type="title"/>
          </p:nvPr>
        </p:nvSpPr>
        <p:spPr>
          <a:xfrm>
            <a:off x="6574442" y="919706"/>
            <a:ext cx="4900017" cy="7709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References 1</a:t>
            </a:r>
            <a:endParaRPr/>
          </a:p>
        </p:txBody>
      </p:sp>
      <p:sp>
        <p:nvSpPr>
          <p:cNvPr id="1303" name="Google Shape;1303;p54"/>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000"/>
              <a:buNone/>
            </a:pPr>
            <a:fld id="{00000000-1234-1234-1234-123412341234}" type="slidenum">
              <a:rPr lang="en-US"/>
              <a:t>54</a:t>
            </a:fld>
            <a:endParaRPr/>
          </a:p>
        </p:txBody>
      </p:sp>
      <p:sp>
        <p:nvSpPr>
          <p:cNvPr id="1304" name="Google Shape;1304;p54"/>
          <p:cNvSpPr txBox="1">
            <a:spLocks noGrp="1"/>
          </p:cNvSpPr>
          <p:nvPr>
            <p:ph type="body" idx="1"/>
          </p:nvPr>
        </p:nvSpPr>
        <p:spPr>
          <a:xfrm>
            <a:off x="6574442" y="2060000"/>
            <a:ext cx="5617558" cy="4574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879B5"/>
              </a:buClr>
              <a:buSzPts val="1100"/>
              <a:buNone/>
            </a:pPr>
            <a:r>
              <a:rPr lang="en-US" sz="1100" b="0">
                <a:solidFill>
                  <a:srgbClr val="5879B5"/>
                </a:solidFill>
              </a:rPr>
              <a:t>1. </a:t>
            </a:r>
            <a:r>
              <a:rPr lang="en-US" sz="1100" b="0" u="sng">
                <a:solidFill>
                  <a:srgbClr val="5879B5"/>
                </a:solidFill>
                <a:hlinkClick r:id="rId3">
                  <a:extLst>
                    <a:ext uri="{A12FA001-AC4F-418D-AE19-62706E023703}">
                      <ahyp:hlinkClr xmlns:ahyp="http://schemas.microsoft.com/office/drawing/2018/hyperlinkcolor" val="tx"/>
                    </a:ext>
                  </a:extLst>
                </a:hlinkClick>
              </a:rPr>
              <a:t>https://www.csusm.edu/successcoaching/program/lifecycle.html</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2. </a:t>
            </a:r>
            <a:r>
              <a:rPr lang="en-US" sz="1100" b="0" u="sng">
                <a:solidFill>
                  <a:srgbClr val="5879B5"/>
                </a:solidFill>
                <a:hlinkClick r:id="rId4">
                  <a:extLst>
                    <a:ext uri="{A12FA001-AC4F-418D-AE19-62706E023703}">
                      <ahyp:hlinkClr xmlns:ahyp="http://schemas.microsoft.com/office/drawing/2018/hyperlinkcolor" val="tx"/>
                    </a:ext>
                  </a:extLst>
                </a:hlinkClick>
              </a:rPr>
              <a:t>https://www.studentwellbeing.admin.cam.ac.uk/information-parents-undergraduates/pressure-points</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3. </a:t>
            </a:r>
            <a:r>
              <a:rPr lang="en-US" sz="1100" b="0" u="sng">
                <a:solidFill>
                  <a:srgbClr val="5879B5"/>
                </a:solidFill>
                <a:hlinkClick r:id="rId5">
                  <a:extLst>
                    <a:ext uri="{A12FA001-AC4F-418D-AE19-62706E023703}">
                      <ahyp:hlinkClr xmlns:ahyp="http://schemas.microsoft.com/office/drawing/2018/hyperlinkcolor" val="tx"/>
                    </a:ext>
                  </a:extLst>
                </a:hlinkClick>
              </a:rPr>
              <a:t>https://emedia.rmit.edu.au/tito/content/student-lifecycle-model</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4. </a:t>
            </a:r>
            <a:r>
              <a:rPr lang="en-US" sz="1100" b="0" u="sng">
                <a:solidFill>
                  <a:srgbClr val="5879B5"/>
                </a:solidFill>
                <a:hlinkClick r:id="rId6">
                  <a:extLst>
                    <a:ext uri="{A12FA001-AC4F-418D-AE19-62706E023703}">
                      <ahyp:hlinkClr xmlns:ahyp="http://schemas.microsoft.com/office/drawing/2018/hyperlinkcolor" val="tx"/>
                    </a:ext>
                  </a:extLst>
                </a:hlinkClick>
              </a:rPr>
              <a:t>https://students.flinders.edu.au/support</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5. PSYC 3012 Mindfulness Workshop presented by Dr Catherine Johnson - Research Fellow, Flinders University - PhD, B Psych Sc (Hons), B App Sc (Physio), M App Sc (Physio)</a:t>
            </a:r>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6. 483: Four Ways to Boost Your Mindfulness Muscle | Joseph Goldstein </a:t>
            </a:r>
            <a:r>
              <a:rPr lang="en-US" sz="1100" b="0" u="sng">
                <a:solidFill>
                  <a:srgbClr val="5879B5"/>
                </a:solidFill>
                <a:hlinkClick r:id="rId7">
                  <a:extLst>
                    <a:ext uri="{A12FA001-AC4F-418D-AE19-62706E023703}">
                      <ahyp:hlinkClr xmlns:ahyp="http://schemas.microsoft.com/office/drawing/2018/hyperlinkcolor" val="tx"/>
                    </a:ext>
                  </a:extLst>
                </a:hlinkClick>
              </a:rPr>
              <a:t>https://open.spotify.com/episode/6SRmKOwjiHgjcrOuFeC3QJ?si=846b2e35df0e4db8</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7. Book: Why We Sleep – Matthew Walker</a:t>
            </a:r>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7. How Foods and Nutrients Control Our Moods | Huberman Lab Podcast #11 </a:t>
            </a:r>
            <a:r>
              <a:rPr lang="en-US" sz="1100" b="0" u="sng">
                <a:solidFill>
                  <a:srgbClr val="5879B5"/>
                </a:solidFill>
                <a:hlinkClick r:id="rId8">
                  <a:extLst>
                    <a:ext uri="{A12FA001-AC4F-418D-AE19-62706E023703}">
                      <ahyp:hlinkClr xmlns:ahyp="http://schemas.microsoft.com/office/drawing/2018/hyperlinkcolor" val="tx"/>
                    </a:ext>
                  </a:extLst>
                </a:hlinkClick>
              </a:rPr>
              <a:t>https://www.youtube.com/watch?v=XfURDjegrAw&amp;ab_channel=AndrewHuberman</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9. </a:t>
            </a:r>
            <a:r>
              <a:rPr lang="en-US" sz="1100" b="0" u="sng">
                <a:solidFill>
                  <a:srgbClr val="5879B5"/>
                </a:solidFill>
                <a:hlinkClick r:id="rId9">
                  <a:extLst>
                    <a:ext uri="{A12FA001-AC4F-418D-AE19-62706E023703}">
                      <ahyp:hlinkClr xmlns:ahyp="http://schemas.microsoft.com/office/drawing/2018/hyperlinkcolor" val="tx"/>
                    </a:ext>
                  </a:extLst>
                </a:hlinkClick>
              </a:rPr>
              <a:t>https://www.mayoclinic.org/healthy-lifestyle/nutrition-and-healthy-eating/in-depth/water/art-20044256#:~:text=So%20how%20much%20fluid%20does,fluids%20a%20day%20for%20women</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10. How Foods and Nutrients Control Our Moods | Huberman Lab Podcast #11 </a:t>
            </a:r>
            <a:r>
              <a:rPr lang="en-US" sz="1100" b="0" u="sng">
                <a:solidFill>
                  <a:srgbClr val="5879B5"/>
                </a:solidFill>
                <a:hlinkClick r:id="rId8">
                  <a:extLst>
                    <a:ext uri="{A12FA001-AC4F-418D-AE19-62706E023703}">
                      <ahyp:hlinkClr xmlns:ahyp="http://schemas.microsoft.com/office/drawing/2018/hyperlinkcolor" val="tx"/>
                    </a:ext>
                  </a:extLst>
                </a:hlinkClick>
              </a:rPr>
              <a:t>https://www.youtube.com/watch?v=XfURDjegrAw&amp;ab_channel=AndrewHuberman</a:t>
            </a:r>
            <a:endParaRPr sz="1100" b="0">
              <a:solidFill>
                <a:srgbClr val="5879B5"/>
              </a:solidFill>
            </a:endParaRPr>
          </a:p>
          <a:p>
            <a:pPr marL="0" lvl="0" indent="0" algn="l" rtl="0">
              <a:lnSpc>
                <a:spcPct val="90000"/>
              </a:lnSpc>
              <a:spcBef>
                <a:spcPts val="1000"/>
              </a:spcBef>
              <a:spcAft>
                <a:spcPts val="0"/>
              </a:spcAft>
              <a:buClr>
                <a:schemeClr val="accent1"/>
              </a:buClr>
              <a:buSzPts val="1100"/>
              <a:buNone/>
            </a:pPr>
            <a:endParaRPr sz="1100" b="0">
              <a:solidFill>
                <a:srgbClr val="5879B5"/>
              </a:solidFill>
            </a:endParaRPr>
          </a:p>
          <a:p>
            <a:pPr marL="0" lvl="0" indent="0" algn="l" rtl="0">
              <a:lnSpc>
                <a:spcPct val="90000"/>
              </a:lnSpc>
              <a:spcBef>
                <a:spcPts val="1000"/>
              </a:spcBef>
              <a:spcAft>
                <a:spcPts val="0"/>
              </a:spcAft>
              <a:buClr>
                <a:schemeClr val="accent1"/>
              </a:buClr>
              <a:buSzPts val="1400"/>
              <a:buNone/>
            </a:pPr>
            <a:endParaRPr sz="1400" b="0">
              <a:solidFill>
                <a:srgbClr val="5879B5"/>
              </a:solidFill>
            </a:endParaRPr>
          </a:p>
          <a:p>
            <a:pPr marL="0" lvl="0" indent="0" algn="l" rtl="0">
              <a:lnSpc>
                <a:spcPct val="90000"/>
              </a:lnSpc>
              <a:spcBef>
                <a:spcPts val="1000"/>
              </a:spcBef>
              <a:spcAft>
                <a:spcPts val="0"/>
              </a:spcAft>
              <a:buClr>
                <a:schemeClr val="accent1"/>
              </a:buClr>
              <a:buSzPts val="1400"/>
              <a:buNone/>
            </a:pPr>
            <a:endParaRPr sz="1400" b="0">
              <a:solidFill>
                <a:srgbClr val="5879B5"/>
              </a:solidFill>
            </a:endParaRPr>
          </a:p>
          <a:p>
            <a:pPr marL="0" lvl="0" indent="0" algn="l" rtl="0">
              <a:lnSpc>
                <a:spcPct val="90000"/>
              </a:lnSpc>
              <a:spcBef>
                <a:spcPts val="1000"/>
              </a:spcBef>
              <a:spcAft>
                <a:spcPts val="0"/>
              </a:spcAft>
              <a:buClr>
                <a:schemeClr val="accent1"/>
              </a:buClr>
              <a:buSzPts val="1400"/>
              <a:buNone/>
            </a:pPr>
            <a:endParaRPr sz="1400"/>
          </a:p>
        </p:txBody>
      </p:sp>
      <p:pic>
        <p:nvPicPr>
          <p:cNvPr id="1305" name="Google Shape;1305;p54" descr="A stack of books&#10;&#10;Description automatically generated with medium confidence"/>
          <p:cNvPicPr preferRelativeResize="0">
            <a:picLocks noGrp="1"/>
          </p:cNvPicPr>
          <p:nvPr>
            <p:ph type="pic" idx="2"/>
          </p:nvPr>
        </p:nvPicPr>
        <p:blipFill rotWithShape="1">
          <a:blip r:embed="rId10">
            <a:alphaModFix/>
          </a:blip>
          <a:srcRect l="28366" r="33366"/>
          <a:stretch/>
        </p:blipFill>
        <p:spPr>
          <a:xfrm>
            <a:off x="1396781" y="0"/>
            <a:ext cx="3894833" cy="5656330"/>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310"/>
        <p:cNvGrpSpPr/>
        <p:nvPr/>
      </p:nvGrpSpPr>
      <p:grpSpPr>
        <a:xfrm>
          <a:off x="0" y="0"/>
          <a:ext cx="0" cy="0"/>
          <a:chOff x="0" y="0"/>
          <a:chExt cx="0" cy="0"/>
        </a:xfrm>
      </p:grpSpPr>
      <p:sp>
        <p:nvSpPr>
          <p:cNvPr id="1311" name="Google Shape;1311;p55"/>
          <p:cNvSpPr txBox="1">
            <a:spLocks noGrp="1"/>
          </p:cNvSpPr>
          <p:nvPr>
            <p:ph type="title"/>
          </p:nvPr>
        </p:nvSpPr>
        <p:spPr>
          <a:xfrm>
            <a:off x="6574442" y="919706"/>
            <a:ext cx="4900017" cy="77098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References 2</a:t>
            </a:r>
            <a:endParaRPr/>
          </a:p>
        </p:txBody>
      </p:sp>
      <p:sp>
        <p:nvSpPr>
          <p:cNvPr id="1312" name="Google Shape;1312;p55"/>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000"/>
              <a:buNone/>
            </a:pPr>
            <a:fld id="{00000000-1234-1234-1234-123412341234}" type="slidenum">
              <a:rPr lang="en-US"/>
              <a:t>55</a:t>
            </a:fld>
            <a:endParaRPr/>
          </a:p>
        </p:txBody>
      </p:sp>
      <p:sp>
        <p:nvSpPr>
          <p:cNvPr id="1313" name="Google Shape;1313;p55"/>
          <p:cNvSpPr txBox="1">
            <a:spLocks noGrp="1"/>
          </p:cNvSpPr>
          <p:nvPr>
            <p:ph type="body" idx="1"/>
          </p:nvPr>
        </p:nvSpPr>
        <p:spPr>
          <a:xfrm>
            <a:off x="6574442" y="2060000"/>
            <a:ext cx="5617558" cy="45749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879B5"/>
              </a:buClr>
              <a:buSzPts val="1100"/>
              <a:buNone/>
            </a:pPr>
            <a:r>
              <a:rPr lang="en-US" sz="1100" b="0">
                <a:solidFill>
                  <a:srgbClr val="5879B5"/>
                </a:solidFill>
              </a:rPr>
              <a:t>11. How to Control Your Metabolism by Thyroid &amp; Growth Hormone | Huberman Lab Podcast #17            </a:t>
            </a:r>
            <a:r>
              <a:rPr lang="en-US" sz="1100" b="0" u="sng">
                <a:solidFill>
                  <a:srgbClr val="5879B5"/>
                </a:solidFill>
                <a:hlinkClick r:id="rId3">
                  <a:extLst>
                    <a:ext uri="{A12FA001-AC4F-418D-AE19-62706E023703}">
                      <ahyp:hlinkClr xmlns:ahyp="http://schemas.microsoft.com/office/drawing/2018/hyperlinkcolor" val="tx"/>
                    </a:ext>
                  </a:extLst>
                </a:hlinkClick>
              </a:rPr>
              <a:t>https://www.youtube.com/watch?v=x7qbJeRxWGw&amp;ab_channel=AndrewHuberman</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12. Joe Rogan Experience #459 – Dr. Rhonda Patrick </a:t>
            </a:r>
            <a:r>
              <a:rPr lang="en-US" sz="1100" b="0" u="sng">
                <a:solidFill>
                  <a:srgbClr val="5879B5"/>
                </a:solidFill>
                <a:hlinkClick r:id="rId4">
                  <a:extLst>
                    <a:ext uri="{A12FA001-AC4F-418D-AE19-62706E023703}">
                      <ahyp:hlinkClr xmlns:ahyp="http://schemas.microsoft.com/office/drawing/2018/hyperlinkcolor" val="tx"/>
                    </a:ext>
                  </a:extLst>
                </a:hlinkClick>
              </a:rPr>
              <a:t>https://open.spotify.com/episode/1YK7KITyXL8aa8ckMYeRgg?si=N5O0twDHTKmjEdKgNYBScw</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13. Using Cortisol &amp; Adrenaline to Boost Our Energy &amp; Immune System Function | Huberman Lab Podcast #18 </a:t>
            </a:r>
            <a:r>
              <a:rPr lang="en-US" sz="1100" b="0" u="sng">
                <a:solidFill>
                  <a:srgbClr val="5879B5"/>
                </a:solidFill>
                <a:hlinkClick r:id="rId5">
                  <a:extLst>
                    <a:ext uri="{A12FA001-AC4F-418D-AE19-62706E023703}">
                      <ahyp:hlinkClr xmlns:ahyp="http://schemas.microsoft.com/office/drawing/2018/hyperlinkcolor" val="tx"/>
                    </a:ext>
                  </a:extLst>
                </a:hlinkClick>
              </a:rPr>
              <a:t>https://www.youtube.com/watch?v=JPX8g8ibKFc&amp;ab_channel=AndrewHuberman</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14. Biological Influences On Sex, Sex Differences &amp; Preferences | Huberman Lab Podcast #14 </a:t>
            </a:r>
            <a:r>
              <a:rPr lang="en-US" sz="1100" b="0" u="sng">
                <a:solidFill>
                  <a:srgbClr val="5879B5"/>
                </a:solidFill>
                <a:hlinkClick r:id="rId6">
                  <a:extLst>
                    <a:ext uri="{A12FA001-AC4F-418D-AE19-62706E023703}">
                      <ahyp:hlinkClr xmlns:ahyp="http://schemas.microsoft.com/office/drawing/2018/hyperlinkcolor" val="tx"/>
                    </a:ext>
                  </a:extLst>
                </a:hlinkClick>
              </a:rPr>
              <a:t>https://www.youtube.com/watch?v=J7SrAEacyf8&amp;ab_channel=AndrewHuberman</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15. Tools for Managing Stress &amp; Anxiety | Huberman Lab Podcast #10 </a:t>
            </a:r>
            <a:r>
              <a:rPr lang="en-US" sz="1100" b="0" u="sng">
                <a:solidFill>
                  <a:srgbClr val="5879B5"/>
                </a:solidFill>
                <a:hlinkClick r:id="rId7">
                  <a:extLst>
                    <a:ext uri="{A12FA001-AC4F-418D-AE19-62706E023703}">
                      <ahyp:hlinkClr xmlns:ahyp="http://schemas.microsoft.com/office/drawing/2018/hyperlinkcolor" val="tx"/>
                    </a:ext>
                  </a:extLst>
                </a:hlinkClick>
              </a:rPr>
              <a:t>https://www.youtube.com/watch?v=ntfcfJ28eiU&amp;ab_channel=AndrewHuberman</a:t>
            </a:r>
            <a:endParaRPr sz="1100" b="0">
              <a:solidFill>
                <a:srgbClr val="5879B5"/>
              </a:solidFill>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16. Book: Breath – James Nestor</a:t>
            </a:r>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17: Book: The Wim Hof Method – Wim Hof</a:t>
            </a:r>
            <a:endParaRPr/>
          </a:p>
          <a:p>
            <a:pPr marL="0" lvl="0" indent="0" algn="l" rtl="0">
              <a:lnSpc>
                <a:spcPct val="90000"/>
              </a:lnSpc>
              <a:spcBef>
                <a:spcPts val="1000"/>
              </a:spcBef>
              <a:spcAft>
                <a:spcPts val="0"/>
              </a:spcAft>
              <a:buClr>
                <a:srgbClr val="5879B5"/>
              </a:buClr>
              <a:buSzPts val="1100"/>
              <a:buNone/>
            </a:pPr>
            <a:r>
              <a:rPr lang="en-US" sz="1100" b="0">
                <a:solidFill>
                  <a:srgbClr val="5879B5"/>
                </a:solidFill>
              </a:rPr>
              <a:t>18: Joe Rogan Experience #1842 – Andrew Huberman </a:t>
            </a:r>
            <a:r>
              <a:rPr lang="en-US" sz="1100" b="0" u="sng">
                <a:solidFill>
                  <a:srgbClr val="5879B5"/>
                </a:solidFill>
                <a:hlinkClick r:id="rId8">
                  <a:extLst>
                    <a:ext uri="{A12FA001-AC4F-418D-AE19-62706E023703}">
                      <ahyp:hlinkClr xmlns:ahyp="http://schemas.microsoft.com/office/drawing/2018/hyperlinkcolor" val="tx"/>
                    </a:ext>
                  </a:extLst>
                </a:hlinkClick>
              </a:rPr>
              <a:t>https://open.spotify.com/episode/2BGyj7ukaq8aA29BsA1Yuk?si=3UEAV7lFTqeQPzjf-5wb-A</a:t>
            </a:r>
            <a:endParaRPr sz="1100" b="0">
              <a:solidFill>
                <a:srgbClr val="5879B5"/>
              </a:solidFill>
            </a:endParaRPr>
          </a:p>
          <a:p>
            <a:pPr marL="0" lvl="0" indent="0" algn="l" rtl="0">
              <a:lnSpc>
                <a:spcPct val="90000"/>
              </a:lnSpc>
              <a:spcBef>
                <a:spcPts val="1000"/>
              </a:spcBef>
              <a:spcAft>
                <a:spcPts val="0"/>
              </a:spcAft>
              <a:buClr>
                <a:schemeClr val="accent1"/>
              </a:buClr>
              <a:buSzPts val="1100"/>
              <a:buNone/>
            </a:pPr>
            <a:endParaRPr sz="1100" b="0">
              <a:solidFill>
                <a:srgbClr val="5879B5"/>
              </a:solidFill>
            </a:endParaRPr>
          </a:p>
          <a:p>
            <a:pPr marL="0" lvl="0" indent="0" algn="l" rtl="0">
              <a:lnSpc>
                <a:spcPct val="90000"/>
              </a:lnSpc>
              <a:spcBef>
                <a:spcPts val="1000"/>
              </a:spcBef>
              <a:spcAft>
                <a:spcPts val="0"/>
              </a:spcAft>
              <a:buClr>
                <a:schemeClr val="accent1"/>
              </a:buClr>
              <a:buSzPts val="1100"/>
              <a:buNone/>
            </a:pPr>
            <a:endParaRPr sz="1100" b="0">
              <a:solidFill>
                <a:srgbClr val="5879B5"/>
              </a:solidFill>
            </a:endParaRPr>
          </a:p>
          <a:p>
            <a:pPr marL="0" lvl="0" indent="0" algn="l" rtl="0">
              <a:lnSpc>
                <a:spcPct val="90000"/>
              </a:lnSpc>
              <a:spcBef>
                <a:spcPts val="1000"/>
              </a:spcBef>
              <a:spcAft>
                <a:spcPts val="0"/>
              </a:spcAft>
              <a:buClr>
                <a:schemeClr val="accent1"/>
              </a:buClr>
              <a:buSzPts val="1100"/>
              <a:buNone/>
            </a:pPr>
            <a:endParaRPr sz="1100" b="0">
              <a:solidFill>
                <a:srgbClr val="5879B5"/>
              </a:solidFill>
            </a:endParaRPr>
          </a:p>
          <a:p>
            <a:pPr marL="0" lvl="0" indent="0" algn="l" rtl="0">
              <a:lnSpc>
                <a:spcPct val="90000"/>
              </a:lnSpc>
              <a:spcBef>
                <a:spcPts val="1000"/>
              </a:spcBef>
              <a:spcAft>
                <a:spcPts val="0"/>
              </a:spcAft>
              <a:buClr>
                <a:schemeClr val="accent1"/>
              </a:buClr>
              <a:buSzPts val="1400"/>
              <a:buNone/>
            </a:pPr>
            <a:endParaRPr sz="1400" b="0">
              <a:solidFill>
                <a:srgbClr val="5879B5"/>
              </a:solidFill>
            </a:endParaRPr>
          </a:p>
          <a:p>
            <a:pPr marL="0" lvl="0" indent="0" algn="l" rtl="0">
              <a:lnSpc>
                <a:spcPct val="90000"/>
              </a:lnSpc>
              <a:spcBef>
                <a:spcPts val="1000"/>
              </a:spcBef>
              <a:spcAft>
                <a:spcPts val="0"/>
              </a:spcAft>
              <a:buClr>
                <a:schemeClr val="accent1"/>
              </a:buClr>
              <a:buSzPts val="1400"/>
              <a:buNone/>
            </a:pPr>
            <a:endParaRPr sz="1400" b="0">
              <a:solidFill>
                <a:srgbClr val="5879B5"/>
              </a:solidFill>
            </a:endParaRPr>
          </a:p>
          <a:p>
            <a:pPr marL="0" lvl="0" indent="0" algn="l" rtl="0">
              <a:lnSpc>
                <a:spcPct val="90000"/>
              </a:lnSpc>
              <a:spcBef>
                <a:spcPts val="1000"/>
              </a:spcBef>
              <a:spcAft>
                <a:spcPts val="0"/>
              </a:spcAft>
              <a:buClr>
                <a:schemeClr val="accent1"/>
              </a:buClr>
              <a:buSzPts val="1400"/>
              <a:buNone/>
            </a:pPr>
            <a:endParaRPr sz="1400"/>
          </a:p>
        </p:txBody>
      </p:sp>
      <p:pic>
        <p:nvPicPr>
          <p:cNvPr id="1314" name="Google Shape;1314;p55" descr="A stack of books&#10;&#10;Description automatically generated with medium confidence"/>
          <p:cNvPicPr preferRelativeResize="0">
            <a:picLocks noGrp="1"/>
          </p:cNvPicPr>
          <p:nvPr>
            <p:ph type="pic" idx="2"/>
          </p:nvPr>
        </p:nvPicPr>
        <p:blipFill rotWithShape="1">
          <a:blip r:embed="rId9">
            <a:alphaModFix/>
          </a:blip>
          <a:srcRect l="28366" r="33366"/>
          <a:stretch/>
        </p:blipFill>
        <p:spPr>
          <a:xfrm>
            <a:off x="1396781" y="0"/>
            <a:ext cx="3894833" cy="565633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319"/>
        <p:cNvGrpSpPr/>
        <p:nvPr/>
      </p:nvGrpSpPr>
      <p:grpSpPr>
        <a:xfrm>
          <a:off x="0" y="0"/>
          <a:ext cx="0" cy="0"/>
          <a:chOff x="0" y="0"/>
          <a:chExt cx="0" cy="0"/>
        </a:xfrm>
      </p:grpSpPr>
      <p:pic>
        <p:nvPicPr>
          <p:cNvPr id="1320" name="Google Shape;1320;p56"/>
          <p:cNvPicPr preferRelativeResize="0">
            <a:picLocks noGrp="1"/>
          </p:cNvPicPr>
          <p:nvPr>
            <p:ph type="pic" idx="2"/>
          </p:nvPr>
        </p:nvPicPr>
        <p:blipFill rotWithShape="1">
          <a:blip r:embed="rId3">
            <a:alphaModFix/>
          </a:blip>
          <a:srcRect l="6177" r="6177"/>
          <a:stretch/>
        </p:blipFill>
        <p:spPr>
          <a:xfrm>
            <a:off x="5245189" y="1"/>
            <a:ext cx="6943003" cy="5934621"/>
          </a:xfrm>
          <a:prstGeom prst="rect">
            <a:avLst/>
          </a:prstGeom>
          <a:noFill/>
          <a:ln>
            <a:noFill/>
          </a:ln>
        </p:spPr>
      </p:pic>
      <p:sp>
        <p:nvSpPr>
          <p:cNvPr id="1321" name="Google Shape;1321;p56"/>
          <p:cNvSpPr txBox="1">
            <a:spLocks noGrp="1"/>
          </p:cNvSpPr>
          <p:nvPr>
            <p:ph type="body" idx="1"/>
          </p:nvPr>
        </p:nvSpPr>
        <p:spPr>
          <a:xfrm>
            <a:off x="814944" y="2004874"/>
            <a:ext cx="4367531" cy="1325563"/>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2400"/>
              <a:buNone/>
            </a:pPr>
            <a:r>
              <a:rPr lang="en-US" sz="2400"/>
              <a:t>Feel free to drop by the FPSA office during our office hours!</a:t>
            </a:r>
            <a:endParaRPr/>
          </a:p>
          <a:p>
            <a:pPr marL="0" lvl="0" indent="0" algn="l" rtl="0">
              <a:lnSpc>
                <a:spcPct val="90000"/>
              </a:lnSpc>
              <a:spcBef>
                <a:spcPts val="1000"/>
              </a:spcBef>
              <a:spcAft>
                <a:spcPts val="0"/>
              </a:spcAft>
              <a:buClr>
                <a:schemeClr val="accent1"/>
              </a:buClr>
              <a:buSzPts val="2400"/>
              <a:buNone/>
            </a:pPr>
            <a:r>
              <a:rPr lang="en-US" sz="2400"/>
              <a:t>Room SSN101</a:t>
            </a:r>
            <a:endParaRPr sz="2400"/>
          </a:p>
        </p:txBody>
      </p:sp>
      <p:sp>
        <p:nvSpPr>
          <p:cNvPr id="1322" name="Google Shape;1322;p56"/>
          <p:cNvSpPr txBox="1"/>
          <p:nvPr/>
        </p:nvSpPr>
        <p:spPr>
          <a:xfrm>
            <a:off x="814944" y="5165362"/>
            <a:ext cx="4430245" cy="132556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1"/>
              </a:buClr>
              <a:buSzPts val="2400"/>
              <a:buFont typeface="Arial"/>
              <a:buNone/>
            </a:pPr>
            <a:r>
              <a:rPr lang="en-US" sz="2400" b="1" i="0" u="none" strike="noStrike" cap="none">
                <a:solidFill>
                  <a:schemeClr val="accent1"/>
                </a:solidFill>
                <a:latin typeface="Source Sans Pro"/>
                <a:ea typeface="Source Sans Pro"/>
                <a:cs typeface="Source Sans Pro"/>
                <a:sym typeface="Source Sans Pro"/>
              </a:rPr>
              <a:t>Find us on Facebook, Instagram, Discord and other social media platforms!</a:t>
            </a:r>
            <a:endParaRPr sz="2400" b="1" i="0" u="none" strike="noStrike" cap="none">
              <a:solidFill>
                <a:schemeClr val="accent1"/>
              </a:solidFill>
              <a:latin typeface="Source Sans Pro"/>
              <a:ea typeface="Source Sans Pro"/>
              <a:cs typeface="Source Sans Pro"/>
              <a:sym typeface="Source Sans Pro"/>
            </a:endParaRPr>
          </a:p>
        </p:txBody>
      </p:sp>
      <p:sp>
        <p:nvSpPr>
          <p:cNvPr id="1323" name="Google Shape;1323;p56"/>
          <p:cNvSpPr txBox="1">
            <a:spLocks noGrp="1"/>
          </p:cNvSpPr>
          <p:nvPr>
            <p:ph type="title"/>
          </p:nvPr>
        </p:nvSpPr>
        <p:spPr>
          <a:xfrm>
            <a:off x="814944" y="453050"/>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Thank You!!</a:t>
            </a:r>
            <a:endParaRPr/>
          </a:p>
        </p:txBody>
      </p:sp>
      <p:sp>
        <p:nvSpPr>
          <p:cNvPr id="1324" name="Google Shape;1324;p56"/>
          <p:cNvSpPr txBox="1"/>
          <p:nvPr/>
        </p:nvSpPr>
        <p:spPr>
          <a:xfrm>
            <a:off x="814943" y="3733393"/>
            <a:ext cx="4367531" cy="134599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accent3"/>
              </a:buClr>
              <a:buSzPts val="2400"/>
              <a:buFont typeface="Arial"/>
              <a:buNone/>
            </a:pPr>
            <a:r>
              <a:rPr lang="en-US" sz="2400" b="0" i="0" u="none" strike="noStrike" cap="none">
                <a:solidFill>
                  <a:schemeClr val="accent3"/>
                </a:solidFill>
                <a:latin typeface="Source Sans Pro Black"/>
                <a:ea typeface="Source Sans Pro Black"/>
                <a:cs typeface="Source Sans Pro Black"/>
                <a:sym typeface="Source Sans Pro Black"/>
              </a:rPr>
              <a:t>Email</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accent3"/>
              </a:buClr>
              <a:buSzPts val="2400"/>
              <a:buFont typeface="Arial"/>
              <a:buNone/>
            </a:pPr>
            <a:r>
              <a:rPr lang="en-US" sz="2400" b="0" i="0" u="none" strike="noStrike" cap="none">
                <a:solidFill>
                  <a:schemeClr val="accent3"/>
                </a:solidFill>
                <a:latin typeface="Source Sans Pro Black"/>
                <a:ea typeface="Source Sans Pro Black"/>
                <a:cs typeface="Source Sans Pro Black"/>
                <a:sym typeface="Source Sans Pro Black"/>
              </a:rPr>
              <a:t>askfpsa@flindersfpsa.com</a:t>
            </a:r>
            <a:endParaRPr sz="2400" b="1" i="0" u="none" strike="noStrike" cap="none">
              <a:solidFill>
                <a:schemeClr val="accent3"/>
              </a:solidFill>
              <a:latin typeface="Source Sans Pro Black"/>
              <a:ea typeface="Source Sans Pro Black"/>
              <a:cs typeface="Source Sans Pro Black"/>
              <a:sym typeface="Source Sans Pro Black"/>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329"/>
        <p:cNvGrpSpPr/>
        <p:nvPr/>
      </p:nvGrpSpPr>
      <p:grpSpPr>
        <a:xfrm>
          <a:off x="0" y="0"/>
          <a:ext cx="0" cy="0"/>
          <a:chOff x="0" y="0"/>
          <a:chExt cx="0" cy="0"/>
        </a:xfrm>
      </p:grpSpPr>
      <p:sp>
        <p:nvSpPr>
          <p:cNvPr id="1330" name="Google Shape;1330;g1ee18f42445_0_702"/>
          <p:cNvSpPr txBox="1">
            <a:spLocks noGrp="1"/>
          </p:cNvSpPr>
          <p:nvPr>
            <p:ph type="sldNum" idx="12"/>
          </p:nvPr>
        </p:nvSpPr>
        <p:spPr>
          <a:xfrm>
            <a:off x="10804358" y="5816819"/>
            <a:ext cx="549300" cy="3651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SzPts val="1000"/>
              <a:buNone/>
            </a:pPr>
            <a:fld id="{00000000-1234-1234-1234-123412341234}" type="slidenum">
              <a:rPr lang="en-US"/>
              <a:t>57</a:t>
            </a:fld>
            <a:endParaRPr/>
          </a:p>
        </p:txBody>
      </p:sp>
      <p:sp>
        <p:nvSpPr>
          <p:cNvPr id="1331" name="Google Shape;1331;g1ee18f42445_0_702"/>
          <p:cNvSpPr txBox="1">
            <a:spLocks noGrp="1"/>
          </p:cNvSpPr>
          <p:nvPr>
            <p:ph type="title"/>
          </p:nvPr>
        </p:nvSpPr>
        <p:spPr>
          <a:xfrm>
            <a:off x="831850" y="781050"/>
            <a:ext cx="10515600" cy="676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FPSA Contact</a:t>
            </a:r>
            <a:endParaRPr/>
          </a:p>
        </p:txBody>
      </p:sp>
      <p:grpSp>
        <p:nvGrpSpPr>
          <p:cNvPr id="1332" name="Google Shape;1332;g1ee18f42445_0_702"/>
          <p:cNvGrpSpPr/>
          <p:nvPr/>
        </p:nvGrpSpPr>
        <p:grpSpPr>
          <a:xfrm>
            <a:off x="755107" y="1929229"/>
            <a:ext cx="11360012" cy="4691361"/>
            <a:chOff x="762430" y="1902412"/>
            <a:chExt cx="11235300" cy="4981800"/>
          </a:xfrm>
        </p:grpSpPr>
        <p:sp>
          <p:nvSpPr>
            <p:cNvPr id="1333" name="Google Shape;1333;g1ee18f42445_0_702"/>
            <p:cNvSpPr txBox="1"/>
            <p:nvPr/>
          </p:nvSpPr>
          <p:spPr>
            <a:xfrm>
              <a:off x="762430" y="1902412"/>
              <a:ext cx="11235300" cy="49818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000" b="0" i="0" u="none" strike="noStrike" cap="none">
                  <a:solidFill>
                    <a:schemeClr val="accent2"/>
                  </a:solidFill>
                  <a:latin typeface="Arial"/>
                  <a:ea typeface="Arial"/>
                  <a:cs typeface="Arial"/>
                  <a:sym typeface="Arial"/>
                </a:rPr>
                <a:t>         </a:t>
              </a:r>
              <a:r>
                <a:rPr lang="en-US" sz="2000" b="0" i="0" u="none" strike="noStrike" cap="none">
                  <a:solidFill>
                    <a:schemeClr val="accent2"/>
                  </a:solidFill>
                  <a:latin typeface="Source Sans Pro"/>
                  <a:ea typeface="Source Sans Pro"/>
                  <a:cs typeface="Source Sans Pro"/>
                  <a:sym typeface="Source Sans Pro"/>
                </a:rPr>
                <a:t>Rm SSN101</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accent2"/>
                  </a:solidFill>
                  <a:latin typeface="Arial"/>
                  <a:ea typeface="Arial"/>
                  <a:cs typeface="Arial"/>
                  <a:sym typeface="Arial"/>
                </a:rPr>
                <a:t>         </a:t>
              </a:r>
              <a:r>
                <a:rPr lang="en-US" sz="2000" b="0" i="0" u="sng" strike="noStrike" cap="none">
                  <a:solidFill>
                    <a:schemeClr val="hlink"/>
                  </a:solidFill>
                  <a:latin typeface="Source Sans Pro"/>
                  <a:ea typeface="Source Sans Pro"/>
                  <a:cs typeface="Source Sans Pro"/>
                  <a:sym typeface="Source Sans Pro"/>
                  <a:hlinkClick r:id="rId3"/>
                </a:rPr>
                <a:t>ask@flindersfpsa.com</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1000"/>
                </a:spcBef>
                <a:spcAft>
                  <a:spcPts val="0"/>
                </a:spcAft>
                <a:buClr>
                  <a:srgbClr val="000000"/>
                </a:buClr>
                <a:buSzPts val="2000"/>
                <a:buFont typeface="Arial"/>
                <a:buNone/>
              </a:pPr>
              <a:r>
                <a:rPr lang="en-US" sz="2000" b="0" i="0" u="none" strike="noStrike" cap="none">
                  <a:solidFill>
                    <a:schemeClr val="accent2"/>
                  </a:solidFill>
                  <a:latin typeface="Arial"/>
                  <a:ea typeface="Arial"/>
                  <a:cs typeface="Arial"/>
                  <a:sym typeface="Arial"/>
                </a:rPr>
                <a:t>         </a:t>
              </a:r>
              <a:r>
                <a:rPr lang="en-US" sz="2000" b="0" i="0" u="sng" strike="noStrike" cap="none">
                  <a:solidFill>
                    <a:srgbClr val="69A020"/>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www.flinderspsychologystudents.com</a:t>
              </a:r>
              <a:endParaRPr sz="2000" b="0" i="0" u="none" strike="noStrike" cap="none">
                <a:solidFill>
                  <a:srgbClr val="69A020"/>
                </a:solidFill>
                <a:latin typeface="Source Sans Pro"/>
                <a:ea typeface="Source Sans Pro"/>
                <a:cs typeface="Source Sans Pro"/>
                <a:sym typeface="Source Sans Pro"/>
              </a:endParaRPr>
            </a:p>
            <a:p>
              <a:pPr marL="0" marR="0" lvl="0" indent="0" algn="l" rtl="0">
                <a:lnSpc>
                  <a:spcPct val="80000"/>
                </a:lnSpc>
                <a:spcBef>
                  <a:spcPts val="1000"/>
                </a:spcBef>
                <a:spcAft>
                  <a:spcPts val="0"/>
                </a:spcAft>
                <a:buClr>
                  <a:srgbClr val="000000"/>
                </a:buClr>
                <a:buSzPts val="2000"/>
                <a:buFont typeface="Arial"/>
                <a:buNone/>
              </a:pPr>
              <a:r>
                <a:rPr lang="en-US" sz="2000" b="0" i="0" u="none" strike="noStrike" cap="none">
                  <a:solidFill>
                    <a:schemeClr val="accent2"/>
                  </a:solidFill>
                  <a:latin typeface="Arial"/>
                  <a:ea typeface="Arial"/>
                  <a:cs typeface="Arial"/>
                  <a:sym typeface="Arial"/>
                </a:rPr>
                <a:t>         </a:t>
              </a:r>
              <a:r>
                <a:rPr lang="en-US" sz="2000" b="0" i="0" u="sng" strike="noStrike" cap="none">
                  <a:solidFill>
                    <a:schemeClr val="accent2"/>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@flindersfpsa</a:t>
              </a:r>
              <a:endParaRPr sz="2000" b="0" i="0" u="none" strike="noStrike" cap="none">
                <a:solidFill>
                  <a:schemeClr val="accent2"/>
                </a:solidFill>
                <a:latin typeface="Source Sans Pro"/>
                <a:ea typeface="Source Sans Pro"/>
                <a:cs typeface="Source Sans Pro"/>
                <a:sym typeface="Source Sans Pro"/>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accent2"/>
                  </a:solidFill>
                  <a:latin typeface="Arial"/>
                  <a:ea typeface="Arial"/>
                  <a:cs typeface="Arial"/>
                  <a:sym typeface="Arial"/>
                </a:rPr>
                <a:t>         </a:t>
              </a:r>
              <a:r>
                <a:rPr lang="en-US" sz="2000" b="0" i="0" u="sng" strike="noStrike" cap="none">
                  <a:solidFill>
                    <a:schemeClr val="accent2"/>
                  </a:solidFill>
                  <a:latin typeface="Source Sans Pro"/>
                  <a:ea typeface="Source Sans Pro"/>
                  <a:cs typeface="Source Sans Pro"/>
                  <a:sym typeface="Source Sans Pro"/>
                  <a:hlinkClick r:id="rId6">
                    <a:extLst>
                      <a:ext uri="{A12FA001-AC4F-418D-AE19-62706E023703}">
                        <ahyp:hlinkClr xmlns:ahyp="http://schemas.microsoft.com/office/drawing/2018/hyperlinkcolor" val="tx"/>
                      </a:ext>
                    </a:extLst>
                  </a:hlinkClick>
                </a:rPr>
                <a:t>@flinderspsychologystudentsassociation</a:t>
              </a:r>
              <a:endParaRPr sz="2000" b="0" i="0" u="none" strike="noStrike" cap="none">
                <a:solidFill>
                  <a:schemeClr val="accent2"/>
                </a:solidFill>
                <a:latin typeface="Source Sans Pro"/>
                <a:ea typeface="Source Sans Pro"/>
                <a:cs typeface="Source Sans Pro"/>
                <a:sym typeface="Source Sans Pro"/>
              </a:endParaRPr>
            </a:p>
            <a:p>
              <a:pPr marL="91440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accent2"/>
                  </a:solidFill>
                  <a:latin typeface="Source Sans Pro"/>
                  <a:ea typeface="Source Sans Pro"/>
                  <a:cs typeface="Source Sans Pro"/>
                  <a:sym typeface="Source Sans Pro"/>
                </a:rPr>
                <a:t>‘Flinders Psych Students &amp; Alumni’ Facebook group: </a:t>
              </a:r>
              <a:r>
                <a:rPr lang="en-US" sz="2000" b="0" i="0" u="sng" strike="noStrike" cap="none">
                  <a:solidFill>
                    <a:schemeClr val="hlink"/>
                  </a:solidFill>
                  <a:latin typeface="Source Sans Pro"/>
                  <a:ea typeface="Source Sans Pro"/>
                  <a:cs typeface="Source Sans Pro"/>
                  <a:sym typeface="Source Sans Pro"/>
                  <a:hlinkClick r:id="rId7"/>
                </a:rPr>
                <a:t>https://www.facebook.com/groups/flinderspsychologystudents</a:t>
              </a:r>
              <a:r>
                <a:rPr lang="en-US" sz="2000" b="0" i="0" u="none" strike="noStrike" cap="none">
                  <a:solidFill>
                    <a:schemeClr val="accent2"/>
                  </a:solidFill>
                  <a:latin typeface="Source Sans Pro"/>
                  <a:ea typeface="Source Sans Pro"/>
                  <a:cs typeface="Source Sans Pro"/>
                  <a:sym typeface="Source Sans Pro"/>
                </a:rPr>
                <a:t> </a:t>
              </a:r>
              <a:endParaRPr sz="2000" b="0" i="0" u="none" strike="noStrike" cap="none">
                <a:solidFill>
                  <a:schemeClr val="accent2"/>
                </a:solidFill>
                <a:latin typeface="Source Sans Pro"/>
                <a:ea typeface="Source Sans Pro"/>
                <a:cs typeface="Source Sans Pro"/>
                <a:sym typeface="Source Sans Pro"/>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accent2"/>
                  </a:solidFill>
                  <a:latin typeface="Arial"/>
                  <a:ea typeface="Arial"/>
                  <a:cs typeface="Arial"/>
                  <a:sym typeface="Arial"/>
                </a:rPr>
                <a:t>         </a:t>
              </a:r>
              <a:r>
                <a:rPr lang="en-US" sz="2000" b="0" i="0" u="sng" strike="noStrike" cap="none">
                  <a:solidFill>
                    <a:schemeClr val="accent2"/>
                  </a:solidFill>
                  <a:latin typeface="Source Sans Pro"/>
                  <a:ea typeface="Source Sans Pro"/>
                  <a:cs typeface="Source Sans Pro"/>
                  <a:sym typeface="Source Sans Pro"/>
                  <a:hlinkClick r:id="rId8">
                    <a:extLst>
                      <a:ext uri="{A12FA001-AC4F-418D-AE19-62706E023703}">
                        <ahyp:hlinkClr xmlns:ahyp="http://schemas.microsoft.com/office/drawing/2018/hyperlinkcolor" val="tx"/>
                      </a:ext>
                    </a:extLst>
                  </a:hlinkClick>
                </a:rPr>
                <a:t>@FlindersFPSA</a:t>
              </a:r>
              <a:endParaRPr sz="2000" b="0" i="0" u="none" strike="noStrike" cap="none">
                <a:solidFill>
                  <a:schemeClr val="accent2"/>
                </a:solidFill>
                <a:latin typeface="Source Sans Pro"/>
                <a:ea typeface="Source Sans Pro"/>
                <a:cs typeface="Source Sans Pro"/>
                <a:sym typeface="Source Sans Pro"/>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accent2"/>
                  </a:solidFill>
                  <a:latin typeface="Arial"/>
                  <a:ea typeface="Arial"/>
                  <a:cs typeface="Arial"/>
                  <a:sym typeface="Arial"/>
                </a:rPr>
                <a:t>         </a:t>
              </a:r>
              <a:r>
                <a:rPr lang="en-US" sz="2000" b="0" i="0" u="sng" strike="noStrike" cap="none">
                  <a:solidFill>
                    <a:schemeClr val="accent2"/>
                  </a:solidFill>
                  <a:latin typeface="Source Sans Pro"/>
                  <a:ea typeface="Source Sans Pro"/>
                  <a:cs typeface="Source Sans Pro"/>
                  <a:sym typeface="Source Sans Pro"/>
                  <a:hlinkClick r:id="rId9">
                    <a:extLst>
                      <a:ext uri="{A12FA001-AC4F-418D-AE19-62706E023703}">
                        <ahyp:hlinkClr xmlns:ahyp="http://schemas.microsoft.com/office/drawing/2018/hyperlinkcolor" val="tx"/>
                      </a:ext>
                    </a:extLst>
                  </a:hlinkClick>
                </a:rPr>
                <a:t>@Flinders Psychology Students' Association (FPSA)</a:t>
              </a:r>
              <a:endParaRPr sz="2000" b="0" i="0" u="none" strike="noStrike" cap="none">
                <a:solidFill>
                  <a:schemeClr val="accent2"/>
                </a:solidFill>
                <a:latin typeface="Source Sans Pro"/>
                <a:ea typeface="Source Sans Pro"/>
                <a:cs typeface="Source Sans Pro"/>
                <a:sym typeface="Source Sans Pro"/>
              </a:endParaRPr>
            </a:p>
            <a:p>
              <a:pPr marL="0" marR="0" lvl="0" indent="0" algn="l" rtl="0">
                <a:lnSpc>
                  <a:spcPct val="90000"/>
                </a:lnSpc>
                <a:spcBef>
                  <a:spcPts val="1000"/>
                </a:spcBef>
                <a:spcAft>
                  <a:spcPts val="0"/>
                </a:spcAft>
                <a:buClr>
                  <a:srgbClr val="000000"/>
                </a:buClr>
                <a:buSzPts val="2000"/>
                <a:buFont typeface="Arial"/>
                <a:buNone/>
              </a:pPr>
              <a:r>
                <a:rPr lang="en-US" sz="2000" b="0" i="0" u="none" strike="noStrike" cap="none">
                  <a:solidFill>
                    <a:schemeClr val="accent2"/>
                  </a:solidFill>
                  <a:latin typeface="Arial"/>
                  <a:ea typeface="Arial"/>
                  <a:cs typeface="Arial"/>
                  <a:sym typeface="Arial"/>
                </a:rPr>
                <a:t>         </a:t>
              </a:r>
              <a:r>
                <a:rPr lang="en-US" sz="2000" b="1" i="0" u="none" strike="noStrike" cap="none">
                  <a:solidFill>
                    <a:schemeClr val="accent2"/>
                  </a:solidFill>
                  <a:latin typeface="Source Sans Pro"/>
                  <a:ea typeface="Source Sans Pro"/>
                  <a:cs typeface="Source Sans Pro"/>
                  <a:sym typeface="Source Sans Pro"/>
                </a:rPr>
                <a:t>Flinders Psych Students &amp; Alumni </a:t>
              </a:r>
              <a:r>
                <a:rPr lang="en-US" sz="2000" b="0" i="0" u="none" strike="noStrike" cap="none">
                  <a:solidFill>
                    <a:schemeClr val="accent2"/>
                  </a:solidFill>
                  <a:latin typeface="Source Sans Pro"/>
                  <a:ea typeface="Source Sans Pro"/>
                  <a:cs typeface="Source Sans Pro"/>
                  <a:sym typeface="Source Sans Pro"/>
                </a:rPr>
                <a:t>server. Accessible via the student hub for Flinders University.</a:t>
              </a:r>
              <a:endParaRPr sz="1400" b="0" i="0" u="none" strike="noStrike" cap="none">
                <a:solidFill>
                  <a:srgbClr val="000000"/>
                </a:solidFill>
                <a:latin typeface="Arial"/>
                <a:ea typeface="Arial"/>
                <a:cs typeface="Arial"/>
                <a:sym typeface="Arial"/>
              </a:endParaRPr>
            </a:p>
            <a:p>
              <a:pPr marL="914400" marR="0" lvl="2" indent="0" algn="l" rtl="0">
                <a:lnSpc>
                  <a:spcPct val="90000"/>
                </a:lnSpc>
                <a:spcBef>
                  <a:spcPts val="500"/>
                </a:spcBef>
                <a:spcAft>
                  <a:spcPts val="0"/>
                </a:spcAft>
                <a:buClr>
                  <a:srgbClr val="000000"/>
                </a:buClr>
                <a:buSzPts val="2000"/>
                <a:buFont typeface="Arial"/>
                <a:buNone/>
              </a:pPr>
              <a:r>
                <a:rPr lang="en-US" sz="2000" b="0" i="0" u="none" strike="noStrike" cap="none">
                  <a:solidFill>
                    <a:schemeClr val="accent2"/>
                  </a:solidFill>
                  <a:latin typeface="Source Sans Pro"/>
                  <a:ea typeface="Source Sans Pro"/>
                  <a:cs typeface="Source Sans Pro"/>
                  <a:sym typeface="Source Sans Pro"/>
                </a:rPr>
                <a:t>Flinders University student hub link: </a:t>
              </a:r>
              <a:r>
                <a:rPr lang="en-US" sz="2000" b="0" i="0" u="sng" strike="noStrike" cap="none">
                  <a:solidFill>
                    <a:srgbClr val="69A020"/>
                  </a:solidFill>
                  <a:latin typeface="Source Sans Pro"/>
                  <a:ea typeface="Source Sans Pro"/>
                  <a:cs typeface="Source Sans Pro"/>
                  <a:sym typeface="Source Sans Pro"/>
                  <a:hlinkClick r:id="rId10">
                    <a:extLst>
                      <a:ext uri="{A12FA001-AC4F-418D-AE19-62706E023703}">
                        <ahyp:hlinkClr xmlns:ahyp="http://schemas.microsoft.com/office/drawing/2018/hyperlinkcolor" val="tx"/>
                      </a:ext>
                    </a:extLst>
                  </a:hlinkClick>
                </a:rPr>
                <a:t>https://discord.gg/FWRMTkaSNK</a:t>
              </a:r>
              <a:r>
                <a:rPr lang="en-US" sz="2000" b="0" i="0" u="none" strike="noStrike" cap="none">
                  <a:solidFill>
                    <a:schemeClr val="accent2"/>
                  </a:solidFill>
                  <a:latin typeface="Source Sans Pro"/>
                  <a:ea typeface="Source Sans Pro"/>
                  <a:cs typeface="Source Sans Pro"/>
                  <a:sym typeface="Source Sans Pro"/>
                </a:rPr>
                <a:t>   </a:t>
              </a:r>
              <a:endParaRPr sz="2000" b="0" i="0" u="none" strike="noStrike" cap="none">
                <a:solidFill>
                  <a:schemeClr val="accent2"/>
                </a:solidFill>
                <a:latin typeface="Source Sans Pro"/>
                <a:ea typeface="Source Sans Pro"/>
                <a:cs typeface="Source Sans Pro"/>
                <a:sym typeface="Source Sans Pro"/>
              </a:endParaRPr>
            </a:p>
            <a:p>
              <a:pPr marL="228600" marR="0" lvl="0" indent="-50800" algn="l" rtl="0">
                <a:lnSpc>
                  <a:spcPct val="90000"/>
                </a:lnSpc>
                <a:spcBef>
                  <a:spcPts val="1000"/>
                </a:spcBef>
                <a:spcAft>
                  <a:spcPts val="0"/>
                </a:spcAft>
                <a:buClr>
                  <a:srgbClr val="000000"/>
                </a:buClr>
                <a:buSzPts val="2800"/>
                <a:buFont typeface="Arial"/>
                <a:buNone/>
              </a:pPr>
              <a:endParaRPr sz="2800" b="0" i="0" u="none" strike="noStrike" cap="none">
                <a:solidFill>
                  <a:schemeClr val="dk1"/>
                </a:solidFill>
                <a:latin typeface="Times New Roman"/>
                <a:ea typeface="Times New Roman"/>
                <a:cs typeface="Times New Roman"/>
                <a:sym typeface="Times New Roman"/>
              </a:endParaRPr>
            </a:p>
          </p:txBody>
        </p:sp>
        <p:pic>
          <p:nvPicPr>
            <p:cNvPr id="1334" name="Google Shape;1334;g1ee18f42445_0_702" descr="Shape&#10;&#10;Description automatically generated with low confidence"/>
            <p:cNvPicPr preferRelativeResize="0"/>
            <p:nvPr/>
          </p:nvPicPr>
          <p:blipFill rotWithShape="1">
            <a:blip r:embed="rId11">
              <a:alphaModFix/>
            </a:blip>
            <a:srcRect/>
            <a:stretch/>
          </p:blipFill>
          <p:spPr>
            <a:xfrm>
              <a:off x="899108" y="2338206"/>
              <a:ext cx="400051" cy="400051"/>
            </a:xfrm>
            <a:prstGeom prst="rect">
              <a:avLst/>
            </a:prstGeom>
            <a:noFill/>
            <a:ln>
              <a:noFill/>
            </a:ln>
          </p:spPr>
        </p:pic>
        <p:pic>
          <p:nvPicPr>
            <p:cNvPr id="1335" name="Google Shape;1335;g1ee18f42445_0_702"/>
            <p:cNvPicPr preferRelativeResize="0"/>
            <p:nvPr/>
          </p:nvPicPr>
          <p:blipFill rotWithShape="1">
            <a:blip r:embed="rId12">
              <a:alphaModFix/>
            </a:blip>
            <a:srcRect/>
            <a:stretch/>
          </p:blipFill>
          <p:spPr>
            <a:xfrm>
              <a:off x="884828" y="3564511"/>
              <a:ext cx="428625" cy="390524"/>
            </a:xfrm>
            <a:prstGeom prst="rect">
              <a:avLst/>
            </a:prstGeom>
            <a:noFill/>
            <a:ln>
              <a:noFill/>
            </a:ln>
          </p:spPr>
        </p:pic>
        <p:pic>
          <p:nvPicPr>
            <p:cNvPr id="1336" name="Google Shape;1336;g1ee18f42445_0_702"/>
            <p:cNvPicPr preferRelativeResize="0"/>
            <p:nvPr/>
          </p:nvPicPr>
          <p:blipFill rotWithShape="1">
            <a:blip r:embed="rId13">
              <a:alphaModFix/>
            </a:blip>
            <a:srcRect/>
            <a:stretch/>
          </p:blipFill>
          <p:spPr>
            <a:xfrm>
              <a:off x="888697" y="3141830"/>
              <a:ext cx="420563" cy="390524"/>
            </a:xfrm>
            <a:prstGeom prst="rect">
              <a:avLst/>
            </a:prstGeom>
            <a:noFill/>
            <a:ln>
              <a:noFill/>
            </a:ln>
          </p:spPr>
        </p:pic>
        <p:pic>
          <p:nvPicPr>
            <p:cNvPr id="1337" name="Google Shape;1337;g1ee18f42445_0_702"/>
            <p:cNvPicPr preferRelativeResize="0"/>
            <p:nvPr/>
          </p:nvPicPr>
          <p:blipFill rotWithShape="1">
            <a:blip r:embed="rId14">
              <a:alphaModFix/>
            </a:blip>
            <a:srcRect/>
            <a:stretch/>
          </p:blipFill>
          <p:spPr>
            <a:xfrm>
              <a:off x="889595" y="2738225"/>
              <a:ext cx="419101" cy="371475"/>
            </a:xfrm>
            <a:prstGeom prst="rect">
              <a:avLst/>
            </a:prstGeom>
            <a:noFill/>
            <a:ln>
              <a:noFill/>
            </a:ln>
          </p:spPr>
        </p:pic>
        <p:pic>
          <p:nvPicPr>
            <p:cNvPr id="1338" name="Google Shape;1338;g1ee18f42445_0_702" descr="Icon&#10;&#10;Description automatically generated"/>
            <p:cNvPicPr preferRelativeResize="0"/>
            <p:nvPr/>
          </p:nvPicPr>
          <p:blipFill rotWithShape="1">
            <a:blip r:embed="rId15">
              <a:alphaModFix/>
            </a:blip>
            <a:srcRect/>
            <a:stretch/>
          </p:blipFill>
          <p:spPr>
            <a:xfrm>
              <a:off x="876883" y="1928592"/>
              <a:ext cx="444500" cy="354837"/>
            </a:xfrm>
            <a:prstGeom prst="rect">
              <a:avLst/>
            </a:prstGeom>
            <a:noFill/>
            <a:ln>
              <a:noFill/>
            </a:ln>
          </p:spPr>
        </p:pic>
      </p:grpSp>
      <p:pic>
        <p:nvPicPr>
          <p:cNvPr id="1339" name="Google Shape;1339;g1ee18f42445_0_702" descr="Logo&#10;&#10;Description automatically generated"/>
          <p:cNvPicPr preferRelativeResize="0"/>
          <p:nvPr/>
        </p:nvPicPr>
        <p:blipFill rotWithShape="1">
          <a:blip r:embed="rId16">
            <a:alphaModFix/>
          </a:blip>
          <a:srcRect/>
          <a:stretch/>
        </p:blipFill>
        <p:spPr>
          <a:xfrm>
            <a:off x="911263" y="4564525"/>
            <a:ext cx="395700" cy="365626"/>
          </a:xfrm>
          <a:prstGeom prst="rect">
            <a:avLst/>
          </a:prstGeom>
          <a:noFill/>
          <a:ln>
            <a:noFill/>
          </a:ln>
        </p:spPr>
      </p:pic>
      <p:pic>
        <p:nvPicPr>
          <p:cNvPr id="1340" name="Google Shape;1340;g1ee18f42445_0_702" descr="A picture containing text, clipart, vector graphics&#10;&#10;Description automatically generated"/>
          <p:cNvPicPr preferRelativeResize="0"/>
          <p:nvPr/>
        </p:nvPicPr>
        <p:blipFill rotWithShape="1">
          <a:blip r:embed="rId17">
            <a:alphaModFix/>
          </a:blip>
          <a:srcRect/>
          <a:stretch/>
        </p:blipFill>
        <p:spPr>
          <a:xfrm>
            <a:off x="950345" y="4999149"/>
            <a:ext cx="356627" cy="329545"/>
          </a:xfrm>
          <a:prstGeom prst="rect">
            <a:avLst/>
          </a:prstGeom>
          <a:noFill/>
          <a:ln>
            <a:noFill/>
          </a:ln>
        </p:spPr>
      </p:pic>
      <p:pic>
        <p:nvPicPr>
          <p:cNvPr id="1341" name="Google Shape;1341;g1ee18f42445_0_702" descr="Icon&#10;&#10;Description automatically generated"/>
          <p:cNvPicPr preferRelativeResize="0"/>
          <p:nvPr/>
        </p:nvPicPr>
        <p:blipFill rotWithShape="1">
          <a:blip r:embed="rId18">
            <a:alphaModFix/>
          </a:blip>
          <a:srcRect/>
          <a:stretch/>
        </p:blipFill>
        <p:spPr>
          <a:xfrm>
            <a:off x="930812" y="5397701"/>
            <a:ext cx="395698" cy="2840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6"/>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6</a:t>
            </a:fld>
            <a:endParaRPr/>
          </a:p>
        </p:txBody>
      </p:sp>
      <p:sp>
        <p:nvSpPr>
          <p:cNvPr id="821" name="Google Shape;821;p6"/>
          <p:cNvSpPr/>
          <p:nvPr/>
        </p:nvSpPr>
        <p:spPr>
          <a:xfrm>
            <a:off x="-1646117" y="2767280"/>
            <a:ext cx="14925881" cy="1323439"/>
          </a:xfrm>
          <a:prstGeom prst="rect">
            <a:avLst/>
          </a:prstGeom>
          <a:noFill/>
          <a:ln>
            <a:noFill/>
          </a:ln>
        </p:spPr>
        <p:txBody>
          <a:bodyPr spcFirstLastPara="1" wrap="square" lIns="91425" tIns="45700" rIns="91425" bIns="45700" anchor="t" anchorCtr="0">
            <a:spAutoFit/>
          </a:bodyPr>
          <a:lstStyle/>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Leveraging Your </a:t>
            </a:r>
            <a:endParaRPr sz="1400" b="0" i="0" u="none" strike="noStrike" cap="none">
              <a:solidFill>
                <a:srgbClr val="000000"/>
              </a:solidFill>
              <a:latin typeface="Arial"/>
              <a:ea typeface="Arial"/>
              <a:cs typeface="Arial"/>
              <a:sym typeface="Arial"/>
            </a:endParaRPr>
          </a:p>
          <a:p>
            <a:pPr marL="457200" marR="0" lvl="1" indent="0" algn="ctr" rtl="0">
              <a:lnSpc>
                <a:spcPct val="100000"/>
              </a:lnSpc>
              <a:spcBef>
                <a:spcPts val="0"/>
              </a:spcBef>
              <a:spcAft>
                <a:spcPts val="0"/>
              </a:spcAft>
              <a:buClr>
                <a:srgbClr val="000000"/>
              </a:buClr>
              <a:buSzPts val="4000"/>
              <a:buFont typeface="Arial"/>
              <a:buNone/>
            </a:pPr>
            <a:r>
              <a:rPr lang="en-US" sz="4000" b="1" i="0" u="none" strike="noStrike" cap="none">
                <a:solidFill>
                  <a:schemeClr val="accent1"/>
                </a:solidFill>
                <a:latin typeface="Source Sans Pro"/>
                <a:ea typeface="Source Sans Pro"/>
                <a:cs typeface="Source Sans Pro"/>
                <a:sym typeface="Source Sans Pro"/>
              </a:rPr>
              <a:t>University Experience </a:t>
            </a:r>
            <a:endParaRPr sz="1400" b="0" i="0" u="none" strike="noStrike" cap="none">
              <a:solidFill>
                <a:srgbClr val="000000"/>
              </a:solidFill>
              <a:latin typeface="Arial"/>
              <a:ea typeface="Arial"/>
              <a:cs typeface="Arial"/>
              <a:sym typeface="Arial"/>
            </a:endParaRPr>
          </a:p>
        </p:txBody>
      </p:sp>
      <p:sp>
        <p:nvSpPr>
          <p:cNvPr id="822" name="Google Shape;822;p6"/>
          <p:cNvSpPr txBox="1">
            <a:spLocks noGrp="1"/>
          </p:cNvSpPr>
          <p:nvPr>
            <p:ph type="body" idx="1"/>
          </p:nvPr>
        </p:nvSpPr>
        <p:spPr>
          <a:xfrm>
            <a:off x="1483783" y="4090719"/>
            <a:ext cx="8666079" cy="2399001"/>
          </a:xfrm>
          <a:prstGeom prst="rect">
            <a:avLst/>
          </a:prstGeom>
          <a:noFill/>
          <a:ln>
            <a:noFill/>
          </a:ln>
        </p:spPr>
        <p:txBody>
          <a:bodyPr spcFirstLastPara="1" wrap="square" lIns="91425" tIns="45700" rIns="91425" bIns="45700" anchor="t" anchorCtr="0">
            <a:noAutofit/>
          </a:bodyPr>
          <a:lstStyle/>
          <a:p>
            <a:pPr marL="742950" lvl="1" indent="-285750" algn="l" rtl="0">
              <a:lnSpc>
                <a:spcPct val="90000"/>
              </a:lnSpc>
              <a:spcBef>
                <a:spcPts val="0"/>
              </a:spcBef>
              <a:spcAft>
                <a:spcPts val="0"/>
              </a:spcAft>
              <a:buClr>
                <a:schemeClr val="accent2"/>
              </a:buClr>
              <a:buSzPts val="2000"/>
              <a:buFont typeface="Arial"/>
              <a:buChar char="•"/>
            </a:pPr>
            <a:r>
              <a:rPr lang="en-US" sz="2000" b="0" i="0">
                <a:solidFill>
                  <a:schemeClr val="accent2"/>
                </a:solidFill>
              </a:rPr>
              <a:t>Overview</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Student Lifecycle</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Factors of Student Success</a:t>
            </a:r>
            <a:endParaRPr/>
          </a:p>
          <a:p>
            <a:pPr marL="742950" lvl="1" indent="-285750" algn="l" rtl="0">
              <a:lnSpc>
                <a:spcPct val="90000"/>
              </a:lnSpc>
              <a:spcBef>
                <a:spcPts val="500"/>
              </a:spcBef>
              <a:spcAft>
                <a:spcPts val="0"/>
              </a:spcAft>
              <a:buClr>
                <a:schemeClr val="accent2"/>
              </a:buClr>
              <a:buSzPts val="2000"/>
              <a:buFont typeface="Arial"/>
              <a:buChar char="•"/>
            </a:pPr>
            <a:r>
              <a:rPr lang="en-US" sz="2000" b="0" i="0">
                <a:solidFill>
                  <a:schemeClr val="accent2"/>
                </a:solidFill>
              </a:rPr>
              <a:t>University Services</a:t>
            </a:r>
            <a:endParaRPr/>
          </a:p>
          <a:p>
            <a:pPr marL="742950" lvl="1" indent="-158750" algn="l" rtl="0">
              <a:lnSpc>
                <a:spcPct val="90000"/>
              </a:lnSpc>
              <a:spcBef>
                <a:spcPts val="500"/>
              </a:spcBef>
              <a:spcAft>
                <a:spcPts val="0"/>
              </a:spcAft>
              <a:buClr>
                <a:schemeClr val="accent1"/>
              </a:buClr>
              <a:buSzPts val="2000"/>
              <a:buFont typeface="Arial"/>
              <a:buNone/>
            </a:pPr>
            <a:endParaRPr sz="2000" b="0" i="0">
              <a:solidFill>
                <a:schemeClr val="accent2"/>
              </a:solidFill>
            </a:endParaRPr>
          </a:p>
          <a:p>
            <a:pPr marL="457200" lvl="1" indent="0" algn="l" rtl="0">
              <a:lnSpc>
                <a:spcPct val="90000"/>
              </a:lnSpc>
              <a:spcBef>
                <a:spcPts val="500"/>
              </a:spcBef>
              <a:spcAft>
                <a:spcPts val="0"/>
              </a:spcAft>
              <a:buClr>
                <a:schemeClr val="accent1"/>
              </a:buClr>
              <a:buSzPts val="1800"/>
              <a:buNone/>
            </a:pPr>
            <a:endParaRPr b="0" i="0">
              <a:solidFill>
                <a:schemeClr val="accent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7"/>
          <p:cNvSpPr txBox="1">
            <a:spLocks noGrp="1"/>
          </p:cNvSpPr>
          <p:nvPr>
            <p:ph type="title"/>
          </p:nvPr>
        </p:nvSpPr>
        <p:spPr>
          <a:xfrm>
            <a:off x="831850" y="781050"/>
            <a:ext cx="10515600" cy="67627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000"/>
              <a:buFont typeface="Source Sans Pro Black"/>
              <a:buNone/>
            </a:pPr>
            <a:r>
              <a:rPr lang="en-US"/>
              <a:t>Overview</a:t>
            </a:r>
            <a:endParaRPr/>
          </a:p>
        </p:txBody>
      </p:sp>
      <p:sp>
        <p:nvSpPr>
          <p:cNvPr id="829" name="Google Shape;829;p7"/>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Purpose</a:t>
            </a:r>
            <a:endParaRPr/>
          </a:p>
          <a:p>
            <a:pPr marL="0" lvl="0" indent="0" algn="l" rtl="0">
              <a:lnSpc>
                <a:spcPct val="90000"/>
              </a:lnSpc>
              <a:spcBef>
                <a:spcPts val="1000"/>
              </a:spcBef>
              <a:spcAft>
                <a:spcPts val="0"/>
              </a:spcAft>
              <a:buClr>
                <a:schemeClr val="accent3"/>
              </a:buClr>
              <a:buSzPts val="2500"/>
              <a:buNone/>
            </a:pPr>
            <a:endParaRPr/>
          </a:p>
        </p:txBody>
      </p:sp>
      <p:sp>
        <p:nvSpPr>
          <p:cNvPr id="830" name="Google Shape;830;p7"/>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7</a:t>
            </a:fld>
            <a:endParaRPr/>
          </a:p>
        </p:txBody>
      </p:sp>
      <p:sp>
        <p:nvSpPr>
          <p:cNvPr id="831" name="Google Shape;831;p7"/>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This section will discuss the university experience, and how this can be maximized. </a:t>
            </a:r>
            <a:endParaRPr/>
          </a:p>
        </p:txBody>
      </p:sp>
      <p:sp>
        <p:nvSpPr>
          <p:cNvPr id="832" name="Google Shape;832;p7"/>
          <p:cNvSpPr txBox="1">
            <a:spLocks noGrp="1"/>
          </p:cNvSpPr>
          <p:nvPr>
            <p:ph type="body" idx="3"/>
          </p:nvPr>
        </p:nvSpPr>
        <p:spPr>
          <a:xfrm>
            <a:off x="6174714" y="2600325"/>
            <a:ext cx="4723055"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Why Is This Important?</a:t>
            </a:r>
            <a:endParaRPr/>
          </a:p>
          <a:p>
            <a:pPr marL="0" lvl="0" indent="0" algn="l" rtl="0">
              <a:lnSpc>
                <a:spcPct val="90000"/>
              </a:lnSpc>
              <a:spcBef>
                <a:spcPts val="1000"/>
              </a:spcBef>
              <a:spcAft>
                <a:spcPts val="0"/>
              </a:spcAft>
              <a:buClr>
                <a:schemeClr val="accent3"/>
              </a:buClr>
              <a:buSzPts val="2500"/>
              <a:buNone/>
            </a:pPr>
            <a:endParaRPr/>
          </a:p>
        </p:txBody>
      </p:sp>
      <p:sp>
        <p:nvSpPr>
          <p:cNvPr id="833" name="Google Shape;833;p7"/>
          <p:cNvSpPr txBox="1">
            <a:spLocks noGrp="1"/>
          </p:cNvSpPr>
          <p:nvPr>
            <p:ph type="body" idx="4"/>
          </p:nvPr>
        </p:nvSpPr>
        <p:spPr>
          <a:xfrm>
            <a:off x="830066" y="2934975"/>
            <a:ext cx="4365625" cy="3722303"/>
          </a:xfrm>
          <a:prstGeom prst="rect">
            <a:avLst/>
          </a:prstGeom>
          <a:noFill/>
          <a:ln>
            <a:noFill/>
          </a:ln>
        </p:spPr>
        <p:txBody>
          <a:bodyPr spcFirstLastPara="1" wrap="square" lIns="91425" tIns="45700" rIns="91425" bIns="45700" anchor="t" anchorCtr="0">
            <a:normAutofit/>
          </a:bodyPr>
          <a:lstStyle/>
          <a:p>
            <a:pPr marL="180000" lvl="0" indent="-180000" algn="l" rtl="0">
              <a:lnSpc>
                <a:spcPct val="90000"/>
              </a:lnSpc>
              <a:spcBef>
                <a:spcPts val="0"/>
              </a:spcBef>
              <a:spcAft>
                <a:spcPts val="0"/>
              </a:spcAft>
              <a:buClr>
                <a:schemeClr val="accent3"/>
              </a:buClr>
              <a:buSzPts val="1600"/>
              <a:buChar char="•"/>
            </a:pPr>
            <a:r>
              <a:rPr lang="en-US" sz="1600"/>
              <a:t>To give you an overview of the student life cycle</a:t>
            </a:r>
            <a:endParaRPr/>
          </a:p>
          <a:p>
            <a:pPr marL="685800" lvl="1" indent="-228600" algn="l" rtl="0">
              <a:lnSpc>
                <a:spcPct val="90000"/>
              </a:lnSpc>
              <a:spcBef>
                <a:spcPts val="500"/>
              </a:spcBef>
              <a:spcAft>
                <a:spcPts val="0"/>
              </a:spcAft>
              <a:buClr>
                <a:srgbClr val="7D98C6"/>
              </a:buClr>
              <a:buSzPts val="1600"/>
              <a:buChar char="•"/>
            </a:pPr>
            <a:r>
              <a:rPr lang="en-US" sz="1600"/>
              <a:t>Demonstrate that this is a dynamic process</a:t>
            </a:r>
            <a:endParaRPr/>
          </a:p>
          <a:p>
            <a:pPr marL="180000" lvl="0" indent="-180000" algn="l" rtl="0">
              <a:lnSpc>
                <a:spcPct val="90000"/>
              </a:lnSpc>
              <a:spcBef>
                <a:spcPts val="600"/>
              </a:spcBef>
              <a:spcAft>
                <a:spcPts val="0"/>
              </a:spcAft>
              <a:buClr>
                <a:schemeClr val="accent3"/>
              </a:buClr>
              <a:buSzPts val="1600"/>
              <a:buChar char="•"/>
            </a:pPr>
            <a:r>
              <a:rPr lang="en-US" sz="1600"/>
              <a:t>Discuss the factors of student success</a:t>
            </a:r>
            <a:endParaRPr/>
          </a:p>
          <a:p>
            <a:pPr marL="685800" lvl="1" indent="-228600" algn="l" rtl="0">
              <a:lnSpc>
                <a:spcPct val="90000"/>
              </a:lnSpc>
              <a:spcBef>
                <a:spcPts val="500"/>
              </a:spcBef>
              <a:spcAft>
                <a:spcPts val="0"/>
              </a:spcAft>
              <a:buClr>
                <a:srgbClr val="7D98C6"/>
              </a:buClr>
              <a:buSzPts val="1600"/>
              <a:buChar char="•"/>
            </a:pPr>
            <a:r>
              <a:rPr lang="en-US" sz="1600"/>
              <a:t>The factors deemed most important by the literature</a:t>
            </a:r>
            <a:endParaRPr/>
          </a:p>
          <a:p>
            <a:pPr marL="180000" lvl="0" indent="-180000" algn="l" rtl="0">
              <a:lnSpc>
                <a:spcPct val="90000"/>
              </a:lnSpc>
              <a:spcBef>
                <a:spcPts val="600"/>
              </a:spcBef>
              <a:spcAft>
                <a:spcPts val="0"/>
              </a:spcAft>
              <a:buClr>
                <a:schemeClr val="accent3"/>
              </a:buClr>
              <a:buSzPts val="1600"/>
              <a:buChar char="•"/>
            </a:pPr>
            <a:r>
              <a:rPr lang="en-US" sz="1600"/>
              <a:t>Inform you about the student services available at university</a:t>
            </a:r>
            <a:endParaRPr/>
          </a:p>
          <a:p>
            <a:pPr marL="180000" lvl="0" indent="-78400" algn="l" rtl="0">
              <a:lnSpc>
                <a:spcPct val="90000"/>
              </a:lnSpc>
              <a:spcBef>
                <a:spcPts val="600"/>
              </a:spcBef>
              <a:spcAft>
                <a:spcPts val="0"/>
              </a:spcAft>
              <a:buClr>
                <a:schemeClr val="accent3"/>
              </a:buClr>
              <a:buSzPts val="1600"/>
              <a:buNone/>
            </a:pPr>
            <a:endParaRPr sz="1600"/>
          </a:p>
        </p:txBody>
      </p:sp>
      <p:sp>
        <p:nvSpPr>
          <p:cNvPr id="834" name="Google Shape;834;p7"/>
          <p:cNvSpPr txBox="1"/>
          <p:nvPr/>
        </p:nvSpPr>
        <p:spPr>
          <a:xfrm>
            <a:off x="5992738" y="2934975"/>
            <a:ext cx="5369195" cy="3246969"/>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Success at university is obviously extremely important for wellbeing</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Knowledge of the student lifecycle and factors of student success can enhance your successfulness and thus wellbeing</a:t>
            </a:r>
            <a:endParaRPr sz="1400" b="0" i="0" u="none" strike="noStrike" cap="none">
              <a:solidFill>
                <a:srgbClr val="000000"/>
              </a:solidFill>
              <a:latin typeface="Arial"/>
              <a:ea typeface="Arial"/>
              <a:cs typeface="Arial"/>
              <a:sym typeface="Arial"/>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9"/>
        <p:cNvGrpSpPr/>
        <p:nvPr/>
      </p:nvGrpSpPr>
      <p:grpSpPr>
        <a:xfrm>
          <a:off x="0" y="0"/>
          <a:ext cx="0" cy="0"/>
          <a:chOff x="0" y="0"/>
          <a:chExt cx="0" cy="0"/>
        </a:xfrm>
      </p:grpSpPr>
      <p:sp>
        <p:nvSpPr>
          <p:cNvPr id="840" name="Google Shape;840;p8"/>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841" name="Google Shape;841;p8"/>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8 Steps</a:t>
            </a:r>
            <a:endParaRPr/>
          </a:p>
          <a:p>
            <a:pPr marL="0" lvl="0" indent="0" algn="l" rtl="0">
              <a:lnSpc>
                <a:spcPct val="90000"/>
              </a:lnSpc>
              <a:spcBef>
                <a:spcPts val="1000"/>
              </a:spcBef>
              <a:spcAft>
                <a:spcPts val="0"/>
              </a:spcAft>
              <a:buClr>
                <a:schemeClr val="accent3"/>
              </a:buClr>
              <a:buSzPts val="2500"/>
              <a:buNone/>
            </a:pPr>
            <a:endParaRPr/>
          </a:p>
        </p:txBody>
      </p:sp>
      <p:sp>
        <p:nvSpPr>
          <p:cNvPr id="842" name="Google Shape;842;p8"/>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8</a:t>
            </a:fld>
            <a:endParaRPr/>
          </a:p>
        </p:txBody>
      </p:sp>
      <p:sp>
        <p:nvSpPr>
          <p:cNvPr id="843" name="Google Shape;843;p8"/>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The student life cycle is the process which students undertake at university, there are 8 steps which span the entire experience from pre-enrollment to post graduation. </a:t>
            </a:r>
            <a:endParaRPr/>
          </a:p>
        </p:txBody>
      </p:sp>
      <p:sp>
        <p:nvSpPr>
          <p:cNvPr id="844" name="Google Shape;844;p8"/>
          <p:cNvSpPr txBox="1">
            <a:spLocks noGrp="1"/>
          </p:cNvSpPr>
          <p:nvPr>
            <p:ph type="body" idx="3"/>
          </p:nvPr>
        </p:nvSpPr>
        <p:spPr>
          <a:xfrm>
            <a:off x="6174714" y="2600325"/>
            <a:ext cx="4723055"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Why Is This Important?</a:t>
            </a:r>
            <a:endParaRPr/>
          </a:p>
          <a:p>
            <a:pPr marL="0" lvl="0" indent="0" algn="l" rtl="0">
              <a:lnSpc>
                <a:spcPct val="90000"/>
              </a:lnSpc>
              <a:spcBef>
                <a:spcPts val="1000"/>
              </a:spcBef>
              <a:spcAft>
                <a:spcPts val="0"/>
              </a:spcAft>
              <a:buClr>
                <a:schemeClr val="accent3"/>
              </a:buClr>
              <a:buSzPts val="2500"/>
              <a:buNone/>
            </a:pPr>
            <a:endParaRPr/>
          </a:p>
        </p:txBody>
      </p:sp>
      <p:sp>
        <p:nvSpPr>
          <p:cNvPr id="845" name="Google Shape;845;p8"/>
          <p:cNvSpPr txBox="1">
            <a:spLocks noGrp="1"/>
          </p:cNvSpPr>
          <p:nvPr>
            <p:ph type="body" idx="4"/>
          </p:nvPr>
        </p:nvSpPr>
        <p:spPr>
          <a:xfrm>
            <a:off x="830066" y="2934975"/>
            <a:ext cx="4879324" cy="4212957"/>
          </a:xfrm>
          <a:prstGeom prst="rect">
            <a:avLst/>
          </a:prstGeom>
          <a:noFill/>
          <a:ln>
            <a:noFill/>
          </a:ln>
        </p:spPr>
        <p:txBody>
          <a:bodyPr spcFirstLastPara="1" wrap="square" lIns="91425" tIns="45700" rIns="91425" bIns="45700" anchor="t" anchorCtr="0">
            <a:noAutofit/>
          </a:bodyPr>
          <a:lstStyle/>
          <a:p>
            <a:pPr marL="180000" lvl="0" indent="-180000" algn="l" rtl="0">
              <a:lnSpc>
                <a:spcPct val="90000"/>
              </a:lnSpc>
              <a:spcBef>
                <a:spcPts val="0"/>
              </a:spcBef>
              <a:spcAft>
                <a:spcPts val="0"/>
              </a:spcAft>
              <a:buClr>
                <a:schemeClr val="accent3"/>
              </a:buClr>
              <a:buSzPts val="1600"/>
              <a:buChar char="•"/>
            </a:pPr>
            <a:r>
              <a:rPr lang="en-US" sz="1600"/>
              <a:t>1. Engagement</a:t>
            </a:r>
            <a:endParaRPr/>
          </a:p>
          <a:p>
            <a:pPr marL="180000" lvl="0" indent="-180000" algn="l" rtl="0">
              <a:lnSpc>
                <a:spcPct val="90000"/>
              </a:lnSpc>
              <a:spcBef>
                <a:spcPts val="600"/>
              </a:spcBef>
              <a:spcAft>
                <a:spcPts val="0"/>
              </a:spcAft>
              <a:buClr>
                <a:schemeClr val="accent3"/>
              </a:buClr>
              <a:buSzPts val="1600"/>
              <a:buChar char="•"/>
            </a:pPr>
            <a:r>
              <a:rPr lang="en-US" sz="1600"/>
              <a:t>2. Recruitment</a:t>
            </a:r>
            <a:endParaRPr/>
          </a:p>
          <a:p>
            <a:pPr marL="180000" lvl="0" indent="-180000" algn="l" rtl="0">
              <a:lnSpc>
                <a:spcPct val="90000"/>
              </a:lnSpc>
              <a:spcBef>
                <a:spcPts val="600"/>
              </a:spcBef>
              <a:spcAft>
                <a:spcPts val="0"/>
              </a:spcAft>
              <a:buClr>
                <a:schemeClr val="accent3"/>
              </a:buClr>
              <a:buSzPts val="1600"/>
              <a:buChar char="•"/>
            </a:pPr>
            <a:r>
              <a:rPr lang="en-US" sz="1600"/>
              <a:t>3. Application/Admission</a:t>
            </a:r>
            <a:endParaRPr/>
          </a:p>
          <a:p>
            <a:pPr marL="180000" lvl="0" indent="-180000" algn="l" rtl="0">
              <a:lnSpc>
                <a:spcPct val="90000"/>
              </a:lnSpc>
              <a:spcBef>
                <a:spcPts val="600"/>
              </a:spcBef>
              <a:spcAft>
                <a:spcPts val="0"/>
              </a:spcAft>
              <a:buClr>
                <a:schemeClr val="accent3"/>
              </a:buClr>
              <a:buSzPts val="1600"/>
              <a:buChar char="•"/>
            </a:pPr>
            <a:r>
              <a:rPr lang="en-US" sz="1600"/>
              <a:t>4. Orientation/Enrollment</a:t>
            </a:r>
            <a:endParaRPr/>
          </a:p>
          <a:p>
            <a:pPr marL="180000" lvl="0" indent="-180000" algn="l" rtl="0">
              <a:lnSpc>
                <a:spcPct val="90000"/>
              </a:lnSpc>
              <a:spcBef>
                <a:spcPts val="600"/>
              </a:spcBef>
              <a:spcAft>
                <a:spcPts val="0"/>
              </a:spcAft>
              <a:buClr>
                <a:schemeClr val="accent3"/>
              </a:buClr>
              <a:buSzPts val="1600"/>
              <a:buChar char="•"/>
            </a:pPr>
            <a:r>
              <a:rPr lang="en-US" sz="1600"/>
              <a:t>5. Studentship</a:t>
            </a:r>
            <a:endParaRPr/>
          </a:p>
          <a:p>
            <a:pPr marL="685800" lvl="1" indent="-228600" algn="l" rtl="0">
              <a:lnSpc>
                <a:spcPct val="90000"/>
              </a:lnSpc>
              <a:spcBef>
                <a:spcPts val="500"/>
              </a:spcBef>
              <a:spcAft>
                <a:spcPts val="0"/>
              </a:spcAft>
              <a:buClr>
                <a:srgbClr val="7D98C6"/>
              </a:buClr>
              <a:buSzPts val="1600"/>
              <a:buChar char="•"/>
            </a:pPr>
            <a:r>
              <a:rPr lang="en-US" sz="1600"/>
              <a:t>Academic</a:t>
            </a:r>
            <a:endParaRPr/>
          </a:p>
          <a:p>
            <a:pPr marL="685800" lvl="1" indent="-228600" algn="l" rtl="0">
              <a:lnSpc>
                <a:spcPct val="90000"/>
              </a:lnSpc>
              <a:spcBef>
                <a:spcPts val="500"/>
              </a:spcBef>
              <a:spcAft>
                <a:spcPts val="0"/>
              </a:spcAft>
              <a:buClr>
                <a:srgbClr val="7D98C6"/>
              </a:buClr>
              <a:buSzPts val="1600"/>
              <a:buChar char="•"/>
            </a:pPr>
            <a:r>
              <a:rPr lang="en-US" sz="1600"/>
              <a:t>Student life</a:t>
            </a:r>
            <a:endParaRPr/>
          </a:p>
          <a:p>
            <a:pPr marL="685800" lvl="1" indent="-228600" algn="l" rtl="0">
              <a:lnSpc>
                <a:spcPct val="90000"/>
              </a:lnSpc>
              <a:spcBef>
                <a:spcPts val="500"/>
              </a:spcBef>
              <a:spcAft>
                <a:spcPts val="0"/>
              </a:spcAft>
              <a:buClr>
                <a:srgbClr val="7D98C6"/>
              </a:buClr>
              <a:buSzPts val="1600"/>
              <a:buChar char="•"/>
            </a:pPr>
            <a:r>
              <a:rPr lang="en-US" sz="1600"/>
              <a:t>Civic engagement</a:t>
            </a:r>
            <a:endParaRPr/>
          </a:p>
          <a:p>
            <a:pPr marL="180000" lvl="0" indent="-180000" algn="l" rtl="0">
              <a:lnSpc>
                <a:spcPct val="90000"/>
              </a:lnSpc>
              <a:spcBef>
                <a:spcPts val="600"/>
              </a:spcBef>
              <a:spcAft>
                <a:spcPts val="0"/>
              </a:spcAft>
              <a:buClr>
                <a:schemeClr val="accent3"/>
              </a:buClr>
              <a:buSzPts val="1600"/>
              <a:buChar char="•"/>
            </a:pPr>
            <a:r>
              <a:rPr lang="en-US" sz="1600"/>
              <a:t>6. Graduation</a:t>
            </a:r>
            <a:endParaRPr/>
          </a:p>
          <a:p>
            <a:pPr marL="180000" lvl="0" indent="-180000" algn="l" rtl="0">
              <a:lnSpc>
                <a:spcPct val="90000"/>
              </a:lnSpc>
              <a:spcBef>
                <a:spcPts val="600"/>
              </a:spcBef>
              <a:spcAft>
                <a:spcPts val="0"/>
              </a:spcAft>
              <a:buClr>
                <a:schemeClr val="accent3"/>
              </a:buClr>
              <a:buSzPts val="1600"/>
              <a:buChar char="•"/>
            </a:pPr>
            <a:r>
              <a:rPr lang="en-US" sz="1600"/>
              <a:t>7. Career Preparation</a:t>
            </a:r>
            <a:endParaRPr/>
          </a:p>
          <a:p>
            <a:pPr marL="180000" lvl="0" indent="-180000" algn="l" rtl="0">
              <a:lnSpc>
                <a:spcPct val="90000"/>
              </a:lnSpc>
              <a:spcBef>
                <a:spcPts val="600"/>
              </a:spcBef>
              <a:spcAft>
                <a:spcPts val="0"/>
              </a:spcAft>
              <a:buClr>
                <a:schemeClr val="accent3"/>
              </a:buClr>
              <a:buSzPts val="1600"/>
              <a:buChar char="•"/>
            </a:pPr>
            <a:r>
              <a:rPr lang="en-US" sz="1600"/>
              <a:t>8. Alumni</a:t>
            </a:r>
            <a:endParaRPr/>
          </a:p>
          <a:p>
            <a:pPr marL="180000" lvl="0" indent="-180000" algn="l" rtl="0">
              <a:lnSpc>
                <a:spcPct val="90000"/>
              </a:lnSpc>
              <a:spcBef>
                <a:spcPts val="600"/>
              </a:spcBef>
              <a:spcAft>
                <a:spcPts val="0"/>
              </a:spcAft>
              <a:buClr>
                <a:schemeClr val="accent3"/>
              </a:buClr>
              <a:buSzPts val="1600"/>
              <a:buChar char="•"/>
            </a:pPr>
            <a:r>
              <a:rPr lang="en-US" sz="1600"/>
              <a:t>These steps are not necessarily experienced linearly. Many span over multiple sections of the process.</a:t>
            </a:r>
            <a:endParaRPr/>
          </a:p>
        </p:txBody>
      </p:sp>
      <p:sp>
        <p:nvSpPr>
          <p:cNvPr id="846" name="Google Shape;846;p8"/>
          <p:cNvSpPr txBox="1"/>
          <p:nvPr/>
        </p:nvSpPr>
        <p:spPr>
          <a:xfrm>
            <a:off x="5992738" y="2934975"/>
            <a:ext cx="5369195" cy="3722303"/>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It demonstrates that the university experience is a dynamic process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Your experience will continually change over the life cycle</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1" i="0" u="none" strike="noStrike" cap="none">
                <a:solidFill>
                  <a:srgbClr val="7D98C6"/>
                </a:solidFill>
                <a:latin typeface="Source Sans Pro"/>
                <a:ea typeface="Source Sans Pro"/>
                <a:cs typeface="Source Sans Pro"/>
                <a:sym typeface="Source Sans Pro"/>
              </a:rPr>
              <a:t>There will be pressure points, during this time we must pay close attention to our wellbeing and take key steps</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1" i="0" u="none" strike="noStrike" cap="none">
                <a:solidFill>
                  <a:srgbClr val="7D98C6"/>
                </a:solidFill>
                <a:latin typeface="Source Sans Pro"/>
                <a:ea typeface="Source Sans Pro"/>
                <a:cs typeface="Source Sans Pro"/>
                <a:sym typeface="Source Sans Pro"/>
              </a:rPr>
              <a:t>We need to know how to leverage ourselves across the process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First year students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Amid orientation</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Amid studentship</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Beginning career preparation</a:t>
            </a:r>
            <a:endParaRPr sz="1400" b="0" i="0" u="none" strike="noStrike" cap="none">
              <a:solidFill>
                <a:srgbClr val="000000"/>
              </a:solidFill>
              <a:latin typeface="Arial"/>
              <a:ea typeface="Arial"/>
              <a:cs typeface="Arial"/>
              <a:sym typeface="Arial"/>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51"/>
        <p:cNvGrpSpPr/>
        <p:nvPr/>
      </p:nvGrpSpPr>
      <p:grpSpPr>
        <a:xfrm>
          <a:off x="0" y="0"/>
          <a:ext cx="0" cy="0"/>
          <a:chOff x="0" y="0"/>
          <a:chExt cx="0" cy="0"/>
        </a:xfrm>
      </p:grpSpPr>
      <p:sp>
        <p:nvSpPr>
          <p:cNvPr id="852" name="Google Shape;852;p9"/>
          <p:cNvSpPr txBox="1">
            <a:spLocks noGrp="1"/>
          </p:cNvSpPr>
          <p:nvPr>
            <p:ph type="title"/>
          </p:nvPr>
        </p:nvSpPr>
        <p:spPr>
          <a:xfrm>
            <a:off x="831850" y="781050"/>
            <a:ext cx="10515600" cy="676275"/>
          </a:xfrm>
          <a:prstGeom prst="rect">
            <a:avLst/>
          </a:prstGeom>
          <a:blipFill rotWithShape="1">
            <a:blip r:embed="rId3">
              <a:alphaModFix/>
            </a:blip>
            <a:stretch>
              <a:fillRect/>
            </a:stretch>
          </a:blip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SzPts val="4000"/>
              <a:buFont typeface="Source Sans Pro Black"/>
              <a:buNone/>
            </a:pPr>
            <a:r>
              <a:rPr lang="en-US"/>
              <a:t> </a:t>
            </a:r>
            <a:endParaRPr/>
          </a:p>
        </p:txBody>
      </p:sp>
      <p:sp>
        <p:nvSpPr>
          <p:cNvPr id="853" name="Google Shape;853;p9"/>
          <p:cNvSpPr txBox="1">
            <a:spLocks noGrp="1"/>
          </p:cNvSpPr>
          <p:nvPr>
            <p:ph type="body" idx="1"/>
          </p:nvPr>
        </p:nvSpPr>
        <p:spPr>
          <a:xfrm>
            <a:off x="1012041" y="2600325"/>
            <a:ext cx="4183650"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The Pressure Points</a:t>
            </a:r>
            <a:endParaRPr/>
          </a:p>
          <a:p>
            <a:pPr marL="0" lvl="0" indent="0" algn="l" rtl="0">
              <a:lnSpc>
                <a:spcPct val="90000"/>
              </a:lnSpc>
              <a:spcBef>
                <a:spcPts val="1000"/>
              </a:spcBef>
              <a:spcAft>
                <a:spcPts val="0"/>
              </a:spcAft>
              <a:buClr>
                <a:schemeClr val="accent3"/>
              </a:buClr>
              <a:buSzPts val="2500"/>
              <a:buNone/>
            </a:pPr>
            <a:endParaRPr/>
          </a:p>
        </p:txBody>
      </p:sp>
      <p:sp>
        <p:nvSpPr>
          <p:cNvPr id="854" name="Google Shape;854;p9"/>
          <p:cNvSpPr txBox="1">
            <a:spLocks noGrp="1"/>
          </p:cNvSpPr>
          <p:nvPr>
            <p:ph type="sldNum" idx="12"/>
          </p:nvPr>
        </p:nvSpPr>
        <p:spPr>
          <a:xfrm>
            <a:off x="10804358" y="5816819"/>
            <a:ext cx="549442"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SzPts val="1000"/>
              <a:buNone/>
            </a:pPr>
            <a:fld id="{00000000-1234-1234-1234-123412341234}" type="slidenum">
              <a:rPr lang="en-US"/>
              <a:t>9</a:t>
            </a:fld>
            <a:endParaRPr/>
          </a:p>
        </p:txBody>
      </p:sp>
      <p:sp>
        <p:nvSpPr>
          <p:cNvPr id="855" name="Google Shape;855;p9"/>
          <p:cNvSpPr txBox="1">
            <a:spLocks noGrp="1"/>
          </p:cNvSpPr>
          <p:nvPr>
            <p:ph type="body" idx="2"/>
          </p:nvPr>
        </p:nvSpPr>
        <p:spPr>
          <a:xfrm>
            <a:off x="830066" y="1898650"/>
            <a:ext cx="10533027" cy="70167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accent1"/>
              </a:buClr>
              <a:buSzPts val="1800"/>
              <a:buNone/>
            </a:pPr>
            <a:r>
              <a:rPr lang="en-US" sz="1600"/>
              <a:t>There will be times during the student life cycle that are particularly more difficult, these are key times that require appropriate action </a:t>
            </a:r>
            <a:endParaRPr/>
          </a:p>
        </p:txBody>
      </p:sp>
      <p:sp>
        <p:nvSpPr>
          <p:cNvPr id="856" name="Google Shape;856;p9"/>
          <p:cNvSpPr txBox="1">
            <a:spLocks noGrp="1"/>
          </p:cNvSpPr>
          <p:nvPr>
            <p:ph type="body" idx="3"/>
          </p:nvPr>
        </p:nvSpPr>
        <p:spPr>
          <a:xfrm>
            <a:off x="6174714" y="2600325"/>
            <a:ext cx="4723055" cy="365125"/>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chemeClr val="accent3"/>
              </a:buClr>
              <a:buSzPts val="2312"/>
              <a:buNone/>
            </a:pPr>
            <a:r>
              <a:rPr lang="en-US" sz="2400"/>
              <a:t>What To Do?</a:t>
            </a:r>
            <a:endParaRPr/>
          </a:p>
          <a:p>
            <a:pPr marL="0" lvl="0" indent="0" algn="l" rtl="0">
              <a:lnSpc>
                <a:spcPct val="90000"/>
              </a:lnSpc>
              <a:spcBef>
                <a:spcPts val="1000"/>
              </a:spcBef>
              <a:spcAft>
                <a:spcPts val="0"/>
              </a:spcAft>
              <a:buClr>
                <a:schemeClr val="accent3"/>
              </a:buClr>
              <a:buSzPts val="2500"/>
              <a:buNone/>
            </a:pPr>
            <a:endParaRPr/>
          </a:p>
        </p:txBody>
      </p:sp>
      <p:sp>
        <p:nvSpPr>
          <p:cNvPr id="857" name="Google Shape;857;p9"/>
          <p:cNvSpPr txBox="1">
            <a:spLocks noGrp="1"/>
          </p:cNvSpPr>
          <p:nvPr>
            <p:ph type="body" idx="4"/>
          </p:nvPr>
        </p:nvSpPr>
        <p:spPr>
          <a:xfrm>
            <a:off x="830066" y="2934975"/>
            <a:ext cx="4365625" cy="3923025"/>
          </a:xfrm>
          <a:prstGeom prst="rect">
            <a:avLst/>
          </a:prstGeom>
          <a:noFill/>
          <a:ln>
            <a:noFill/>
          </a:ln>
        </p:spPr>
        <p:txBody>
          <a:bodyPr spcFirstLastPara="1" wrap="square" lIns="91425" tIns="45700" rIns="91425" bIns="45700" anchor="t" anchorCtr="0">
            <a:normAutofit fontScale="92500" lnSpcReduction="10000"/>
          </a:bodyPr>
          <a:lstStyle/>
          <a:p>
            <a:pPr marL="180000" lvl="0" indent="-180031" algn="l" rtl="0">
              <a:lnSpc>
                <a:spcPct val="90000"/>
              </a:lnSpc>
              <a:spcBef>
                <a:spcPts val="0"/>
              </a:spcBef>
              <a:spcAft>
                <a:spcPts val="0"/>
              </a:spcAft>
              <a:buClr>
                <a:schemeClr val="accent3"/>
              </a:buClr>
              <a:buSzPct val="100000"/>
              <a:buChar char="•"/>
            </a:pPr>
            <a:r>
              <a:rPr lang="en-US" sz="1700"/>
              <a:t>The university experience will fluctuate between highs and lows</a:t>
            </a:r>
            <a:endParaRPr/>
          </a:p>
          <a:p>
            <a:pPr marL="180000" lvl="0" indent="-180031" algn="l" rtl="0">
              <a:lnSpc>
                <a:spcPct val="90000"/>
              </a:lnSpc>
              <a:spcBef>
                <a:spcPts val="600"/>
              </a:spcBef>
              <a:spcAft>
                <a:spcPts val="0"/>
              </a:spcAft>
              <a:buClr>
                <a:schemeClr val="accent3"/>
              </a:buClr>
              <a:buSzPct val="100000"/>
              <a:buChar char="•"/>
            </a:pPr>
            <a:r>
              <a:rPr lang="en-US" sz="1700"/>
              <a:t>Low points are known as pressure points	</a:t>
            </a:r>
            <a:endParaRPr/>
          </a:p>
          <a:p>
            <a:pPr marL="180000" lvl="0" indent="-180031" algn="l" rtl="0">
              <a:lnSpc>
                <a:spcPct val="90000"/>
              </a:lnSpc>
              <a:spcBef>
                <a:spcPts val="600"/>
              </a:spcBef>
              <a:spcAft>
                <a:spcPts val="0"/>
              </a:spcAft>
              <a:buClr>
                <a:schemeClr val="accent3"/>
              </a:buClr>
              <a:buSzPct val="100000"/>
              <a:buChar char="•"/>
            </a:pPr>
            <a:r>
              <a:rPr lang="en-US" sz="1700"/>
              <a:t>Pressure points:</a:t>
            </a:r>
            <a:endParaRPr/>
          </a:p>
          <a:p>
            <a:pPr marL="685800" lvl="1" indent="-228662" algn="l" rtl="0">
              <a:lnSpc>
                <a:spcPct val="90000"/>
              </a:lnSpc>
              <a:spcBef>
                <a:spcPts val="500"/>
              </a:spcBef>
              <a:spcAft>
                <a:spcPts val="0"/>
              </a:spcAft>
              <a:buClr>
                <a:srgbClr val="7D98C6"/>
              </a:buClr>
              <a:buSzPct val="100000"/>
              <a:buChar char="•"/>
            </a:pPr>
            <a:r>
              <a:rPr lang="en-US" sz="1700"/>
              <a:t>Week 1 – 2: The start of the semester</a:t>
            </a:r>
            <a:endParaRPr/>
          </a:p>
          <a:p>
            <a:pPr marL="1143000" lvl="2" indent="-228662" algn="l" rtl="0">
              <a:lnSpc>
                <a:spcPct val="90000"/>
              </a:lnSpc>
              <a:spcBef>
                <a:spcPts val="500"/>
              </a:spcBef>
              <a:spcAft>
                <a:spcPts val="0"/>
              </a:spcAft>
              <a:buClr>
                <a:srgbClr val="7D98C6"/>
              </a:buClr>
              <a:buSzPct val="100000"/>
              <a:buChar char="•"/>
            </a:pPr>
            <a:r>
              <a:rPr lang="en-US" sz="1700"/>
              <a:t>It can be difficult to get into the swing of things</a:t>
            </a:r>
            <a:endParaRPr/>
          </a:p>
          <a:p>
            <a:pPr marL="685800" lvl="1" indent="-228662" algn="l" rtl="0">
              <a:lnSpc>
                <a:spcPct val="90000"/>
              </a:lnSpc>
              <a:spcBef>
                <a:spcPts val="500"/>
              </a:spcBef>
              <a:spcAft>
                <a:spcPts val="0"/>
              </a:spcAft>
              <a:buClr>
                <a:srgbClr val="7D98C6"/>
              </a:buClr>
              <a:buSzPct val="100000"/>
              <a:buChar char="•"/>
            </a:pPr>
            <a:r>
              <a:rPr lang="en-US" sz="1700"/>
              <a:t>Week 5 – 8: Halfway through the Semester (just prior to the break)</a:t>
            </a:r>
            <a:endParaRPr/>
          </a:p>
          <a:p>
            <a:pPr marL="1143000" lvl="2" indent="-228662" algn="l" rtl="0">
              <a:lnSpc>
                <a:spcPct val="90000"/>
              </a:lnSpc>
              <a:spcBef>
                <a:spcPts val="500"/>
              </a:spcBef>
              <a:spcAft>
                <a:spcPts val="0"/>
              </a:spcAft>
              <a:buClr>
                <a:srgbClr val="7D98C6"/>
              </a:buClr>
              <a:buSzPct val="100000"/>
              <a:buChar char="•"/>
            </a:pPr>
            <a:r>
              <a:rPr lang="en-US" sz="1700"/>
              <a:t>Census date has passed</a:t>
            </a:r>
            <a:endParaRPr/>
          </a:p>
          <a:p>
            <a:pPr marL="1143000" lvl="2" indent="-228662" algn="l" rtl="0">
              <a:lnSpc>
                <a:spcPct val="90000"/>
              </a:lnSpc>
              <a:spcBef>
                <a:spcPts val="500"/>
              </a:spcBef>
              <a:spcAft>
                <a:spcPts val="0"/>
              </a:spcAft>
              <a:buClr>
                <a:srgbClr val="7D98C6"/>
              </a:buClr>
              <a:buSzPct val="100000"/>
              <a:buChar char="•"/>
            </a:pPr>
            <a:r>
              <a:rPr lang="en-US" sz="1700"/>
              <a:t>Feedback has been given</a:t>
            </a:r>
            <a:endParaRPr/>
          </a:p>
          <a:p>
            <a:pPr marL="1143000" lvl="2" indent="-228662" algn="l" rtl="0">
              <a:lnSpc>
                <a:spcPct val="90000"/>
              </a:lnSpc>
              <a:spcBef>
                <a:spcPts val="500"/>
              </a:spcBef>
              <a:spcAft>
                <a:spcPts val="0"/>
              </a:spcAft>
              <a:buClr>
                <a:srgbClr val="7D98C6"/>
              </a:buClr>
              <a:buSzPct val="100000"/>
              <a:buChar char="•"/>
            </a:pPr>
            <a:r>
              <a:rPr lang="en-US" sz="1700"/>
              <a:t>Assessments are mounting</a:t>
            </a:r>
            <a:endParaRPr/>
          </a:p>
          <a:p>
            <a:pPr marL="685800" lvl="1" indent="-228662" algn="l" rtl="0">
              <a:lnSpc>
                <a:spcPct val="90000"/>
              </a:lnSpc>
              <a:spcBef>
                <a:spcPts val="500"/>
              </a:spcBef>
              <a:spcAft>
                <a:spcPts val="0"/>
              </a:spcAft>
              <a:buClr>
                <a:srgbClr val="7D98C6"/>
              </a:buClr>
              <a:buSzPct val="100000"/>
              <a:buChar char="•"/>
            </a:pPr>
            <a:r>
              <a:rPr lang="en-US" sz="1700"/>
              <a:t>Week 11 – 12: The end of the semester (leading up to and including the exam period)</a:t>
            </a:r>
            <a:endParaRPr/>
          </a:p>
          <a:p>
            <a:pPr marL="1143000" lvl="2" indent="-228662" algn="l" rtl="0">
              <a:lnSpc>
                <a:spcPct val="90000"/>
              </a:lnSpc>
              <a:spcBef>
                <a:spcPts val="500"/>
              </a:spcBef>
              <a:spcAft>
                <a:spcPts val="0"/>
              </a:spcAft>
              <a:buClr>
                <a:srgbClr val="7D98C6"/>
              </a:buClr>
              <a:buSzPct val="100000"/>
              <a:buChar char="•"/>
            </a:pPr>
            <a:r>
              <a:rPr lang="en-US" sz="1700"/>
              <a:t>Assessments are mounting</a:t>
            </a:r>
            <a:endParaRPr/>
          </a:p>
          <a:p>
            <a:pPr marL="685800" lvl="1" indent="-134619" algn="l" rtl="0">
              <a:lnSpc>
                <a:spcPct val="90000"/>
              </a:lnSpc>
              <a:spcBef>
                <a:spcPts val="500"/>
              </a:spcBef>
              <a:spcAft>
                <a:spcPts val="0"/>
              </a:spcAft>
              <a:buClr>
                <a:srgbClr val="7D98C6"/>
              </a:buClr>
              <a:buSzPct val="100000"/>
              <a:buNone/>
            </a:pPr>
            <a:endParaRPr sz="1600"/>
          </a:p>
        </p:txBody>
      </p:sp>
      <p:sp>
        <p:nvSpPr>
          <p:cNvPr id="858" name="Google Shape;858;p9"/>
          <p:cNvSpPr txBox="1"/>
          <p:nvPr/>
        </p:nvSpPr>
        <p:spPr>
          <a:xfrm>
            <a:off x="5992738" y="2934975"/>
            <a:ext cx="5369195" cy="3833815"/>
          </a:xfrm>
          <a:prstGeom prst="rect">
            <a:avLst/>
          </a:prstGeom>
          <a:noFill/>
          <a:ln>
            <a:noFill/>
          </a:ln>
        </p:spPr>
        <p:txBody>
          <a:bodyPr spcFirstLastPara="1" wrap="square" lIns="91425" tIns="45700" rIns="91425" bIns="45700" anchor="t" anchorCtr="0">
            <a:normAutofit/>
          </a:bodyPr>
          <a:lstStyle/>
          <a:p>
            <a:pPr marL="180000" marR="0" lvl="0" indent="-180000" algn="l" rtl="0">
              <a:lnSpc>
                <a:spcPct val="90000"/>
              </a:lnSpc>
              <a:spcBef>
                <a:spcPts val="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During pressure points, we must pay careful attention to our wellbeing </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Utilize wellbeing resources!</a:t>
            </a:r>
            <a:endParaRPr sz="1400" b="0" i="0" u="none" strike="noStrike" cap="none">
              <a:solidFill>
                <a:srgbClr val="000000"/>
              </a:solidFill>
              <a:latin typeface="Arial"/>
              <a:ea typeface="Arial"/>
              <a:cs typeface="Arial"/>
              <a:sym typeface="Arial"/>
            </a:endParaRPr>
          </a:p>
          <a:p>
            <a:pPr marL="180000" marR="0" lvl="0" indent="-180000" algn="l" rtl="0">
              <a:lnSpc>
                <a:spcPct val="90000"/>
              </a:lnSpc>
              <a:spcBef>
                <a:spcPts val="600"/>
              </a:spcBef>
              <a:spcAft>
                <a:spcPts val="0"/>
              </a:spcAft>
              <a:buClr>
                <a:schemeClr val="accent3"/>
              </a:buClr>
              <a:buSzPts val="1600"/>
              <a:buFont typeface="Arial"/>
              <a:buChar char="•"/>
            </a:pPr>
            <a:r>
              <a:rPr lang="en-US" sz="1600" b="0" i="0" u="none" strike="noStrike" cap="none">
                <a:solidFill>
                  <a:srgbClr val="5578B6"/>
                </a:solidFill>
                <a:latin typeface="Source Sans Pro"/>
                <a:ea typeface="Source Sans Pro"/>
                <a:cs typeface="Source Sans Pro"/>
                <a:sym typeface="Source Sans Pro"/>
              </a:rPr>
              <a:t>We can also take some key steps to overcome these pressure points</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Week 1 -2</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Engage with the course</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Seek support if needed</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Week 5 – 8</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Seek support/engage with support</a:t>
            </a:r>
            <a:endParaRPr sz="1400" b="0" i="0" u="none" strike="noStrike" cap="none">
              <a:solidFill>
                <a:srgbClr val="000000"/>
              </a:solidFill>
              <a:latin typeface="Arial"/>
              <a:ea typeface="Arial"/>
              <a:cs typeface="Arial"/>
              <a:sym typeface="Arial"/>
            </a:endParaRPr>
          </a:p>
          <a:p>
            <a:pPr marL="685800" marR="0" lvl="1"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Week 11 – 12</a:t>
            </a:r>
            <a:endParaRPr sz="1400" b="0" i="0" u="none" strike="noStrike" cap="none">
              <a:solidFill>
                <a:srgbClr val="000000"/>
              </a:solidFill>
              <a:latin typeface="Arial"/>
              <a:ea typeface="Arial"/>
              <a:cs typeface="Arial"/>
              <a:sym typeface="Arial"/>
            </a:endParaRPr>
          </a:p>
          <a:p>
            <a:pPr marL="1143000" marR="0" lvl="2" indent="-228600" algn="l" rtl="0">
              <a:lnSpc>
                <a:spcPct val="90000"/>
              </a:lnSpc>
              <a:spcBef>
                <a:spcPts val="500"/>
              </a:spcBef>
              <a:spcAft>
                <a:spcPts val="0"/>
              </a:spcAft>
              <a:buClr>
                <a:srgbClr val="7D98C6"/>
              </a:buClr>
              <a:buSzPts val="1600"/>
              <a:buFont typeface="Arial"/>
              <a:buChar char="•"/>
            </a:pPr>
            <a:r>
              <a:rPr lang="en-US" sz="1600" b="0" i="0" u="none" strike="noStrike" cap="none">
                <a:solidFill>
                  <a:srgbClr val="7D98C6"/>
                </a:solidFill>
                <a:latin typeface="Source Sans Pro"/>
                <a:ea typeface="Source Sans Pro"/>
                <a:cs typeface="Source Sans Pro"/>
                <a:sym typeface="Source Sans Pro"/>
              </a:rPr>
              <a:t>Seek support/engage with support</a:t>
            </a:r>
            <a:endParaRPr sz="1400" b="0" i="0" u="none" strike="noStrike" cap="none">
              <a:solidFill>
                <a:srgbClr val="000000"/>
              </a:solidFill>
              <a:latin typeface="Arial"/>
              <a:ea typeface="Arial"/>
              <a:cs typeface="Arial"/>
              <a:sym typeface="Arial"/>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685800" marR="0" lvl="1" indent="-127000" algn="l" rtl="0">
              <a:lnSpc>
                <a:spcPct val="90000"/>
              </a:lnSpc>
              <a:spcBef>
                <a:spcPts val="500"/>
              </a:spcBef>
              <a:spcAft>
                <a:spcPts val="0"/>
              </a:spcAft>
              <a:buClr>
                <a:srgbClr val="7D98C6"/>
              </a:buClr>
              <a:buSzPts val="1600"/>
              <a:buFont typeface="Arial"/>
              <a:buNone/>
            </a:pPr>
            <a:endParaRPr sz="1600" b="0" i="0" u="none" strike="noStrike" cap="none">
              <a:solidFill>
                <a:srgbClr val="7D98C6"/>
              </a:solidFill>
              <a:latin typeface="Source Sans Pro"/>
              <a:ea typeface="Source Sans Pro"/>
              <a:cs typeface="Source Sans Pro"/>
              <a:sym typeface="Source Sans Pro"/>
            </a:endParaRPr>
          </a:p>
          <a:p>
            <a:pPr marL="180000" marR="0" lvl="0" indent="-141900" algn="l" rtl="0">
              <a:lnSpc>
                <a:spcPct val="90000"/>
              </a:lnSpc>
              <a:spcBef>
                <a:spcPts val="600"/>
              </a:spcBef>
              <a:spcAft>
                <a:spcPts val="0"/>
              </a:spcAft>
              <a:buClr>
                <a:schemeClr val="accent3"/>
              </a:buClr>
              <a:buSzPts val="600"/>
              <a:buFont typeface="Arial"/>
              <a:buNone/>
            </a:pPr>
            <a:endParaRPr sz="600" b="0" i="0" u="none" strike="noStrike" cap="none">
              <a:solidFill>
                <a:srgbClr val="5578B6"/>
              </a:solidFill>
              <a:latin typeface="Source Sans Pro"/>
              <a:ea typeface="Source Sans Pro"/>
              <a:cs typeface="Source Sans Pro"/>
              <a:sym typeface="Source Sans Pro"/>
            </a:endParaRPr>
          </a:p>
          <a:p>
            <a:pPr marL="180000" marR="0" lvl="0" indent="-46650" algn="l" rtl="0">
              <a:lnSpc>
                <a:spcPct val="90000"/>
              </a:lnSpc>
              <a:spcBef>
                <a:spcPts val="600"/>
              </a:spcBef>
              <a:spcAft>
                <a:spcPts val="0"/>
              </a:spcAft>
              <a:buClr>
                <a:schemeClr val="accent3"/>
              </a:buClr>
              <a:buSzPts val="2100"/>
              <a:buFont typeface="Arial"/>
              <a:buNone/>
            </a:pPr>
            <a:endParaRPr sz="21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a:p>
            <a:pPr marL="180000" marR="0" lvl="0" indent="-91100" algn="l" rtl="0">
              <a:lnSpc>
                <a:spcPct val="90000"/>
              </a:lnSpc>
              <a:spcBef>
                <a:spcPts val="600"/>
              </a:spcBef>
              <a:spcAft>
                <a:spcPts val="0"/>
              </a:spcAft>
              <a:buClr>
                <a:schemeClr val="accent3"/>
              </a:buClr>
              <a:buSzPts val="1400"/>
              <a:buFont typeface="Arial"/>
              <a:buNone/>
            </a:pPr>
            <a:endParaRPr sz="1400" b="0" i="0" u="none" strike="noStrike" cap="none">
              <a:solidFill>
                <a:srgbClr val="5578B6"/>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name="Office Theme">
  <a:themeElements>
    <a:clrScheme name="Custom 4">
      <a:dk1>
        <a:srgbClr val="2B3E61"/>
      </a:dk1>
      <a:lt1>
        <a:srgbClr val="FFFFFF"/>
      </a:lt1>
      <a:dk2>
        <a:srgbClr val="2B3E61"/>
      </a:dk2>
      <a:lt2>
        <a:srgbClr val="FFFFFF"/>
      </a:lt2>
      <a:accent1>
        <a:srgbClr val="F6CB53"/>
      </a:accent1>
      <a:accent2>
        <a:srgbClr val="5D739A"/>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4">
      <a:dk1>
        <a:srgbClr val="2B3E61"/>
      </a:dk1>
      <a:lt1>
        <a:srgbClr val="FFFFFF"/>
      </a:lt1>
      <a:dk2>
        <a:srgbClr val="2B3E61"/>
      </a:dk2>
      <a:lt2>
        <a:srgbClr val="FFFFFF"/>
      </a:lt2>
      <a:accent1>
        <a:srgbClr val="F6CB53"/>
      </a:accent1>
      <a:accent2>
        <a:srgbClr val="5D739A"/>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ustom 4">
      <a:dk1>
        <a:srgbClr val="2B3E61"/>
      </a:dk1>
      <a:lt1>
        <a:srgbClr val="FFFFFF"/>
      </a:lt1>
      <a:dk2>
        <a:srgbClr val="2B3E61"/>
      </a:dk2>
      <a:lt2>
        <a:srgbClr val="FFFFFF"/>
      </a:lt2>
      <a:accent1>
        <a:srgbClr val="F6CB53"/>
      </a:accent1>
      <a:accent2>
        <a:srgbClr val="5D739A"/>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9476</Words>
  <Application>Microsoft Office PowerPoint</Application>
  <PresentationFormat>Widescreen</PresentationFormat>
  <Paragraphs>1753</Paragraphs>
  <Slides>57</Slides>
  <Notes>57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57</vt:i4>
      </vt:variant>
    </vt:vector>
  </HeadingPairs>
  <TitlesOfParts>
    <vt:vector size="68" baseType="lpstr">
      <vt:lpstr>Source Sans Pro Black</vt:lpstr>
      <vt:lpstr>Arial</vt:lpstr>
      <vt:lpstr>Roboto</vt:lpstr>
      <vt:lpstr>Calibri</vt:lpstr>
      <vt:lpstr>Source Sans Pro</vt:lpstr>
      <vt:lpstr>Cambria Math</vt:lpstr>
      <vt:lpstr>Times New Roman</vt:lpstr>
      <vt:lpstr>Office Theme</vt:lpstr>
      <vt:lpstr>Office Theme</vt:lpstr>
      <vt:lpstr>Office Theme</vt:lpstr>
      <vt:lpstr>Office Theme</vt:lpstr>
      <vt:lpstr>Seminar 3: Wellbeing</vt:lpstr>
      <vt:lpstr>About FPSA</vt:lpstr>
      <vt:lpstr>PowerPoint Presentation</vt:lpstr>
      <vt:lpstr>Session Aims</vt:lpstr>
      <vt:lpstr>Wellbeing</vt:lpstr>
      <vt:lpstr>PowerPoint Presentation</vt:lpstr>
      <vt:lpstr>Overview</vt:lpstr>
      <vt:lpstr> </vt:lpstr>
      <vt:lpstr> </vt:lpstr>
      <vt:lpstr> </vt:lpstr>
      <vt:lpstr> </vt:lpstr>
      <vt:lpstr>Exercise: Factors of Student Success</vt:lpstr>
      <vt:lpstr>Example: Factors of Student Success</vt:lpstr>
      <vt:lpstr> </vt:lpstr>
      <vt:lpstr> </vt:lpstr>
      <vt:lpstr>PowerPoint Presentation</vt:lpstr>
      <vt:lpstr>What Is Mindfulness?</vt:lpstr>
      <vt:lpstr>What Is Mindfulness?</vt:lpstr>
      <vt:lpstr>The Benefits of Mindfulness</vt:lpstr>
      <vt:lpstr> </vt:lpstr>
      <vt:lpstr> </vt:lpstr>
      <vt:lpstr> </vt:lpstr>
      <vt:lpstr> </vt:lpstr>
      <vt:lpstr> </vt:lpstr>
      <vt:lpstr> </vt:lpstr>
      <vt:lpstr> </vt:lpstr>
      <vt:lpstr> </vt:lpstr>
      <vt:lpstr>Exercise: TES</vt:lpstr>
      <vt:lpstr>Exercise: TES</vt:lpstr>
      <vt:lpstr>PowerPoint Presentation</vt:lpstr>
      <vt:lpstr>PowerPoint Presentation</vt:lpstr>
      <vt:lpstr> </vt:lpstr>
      <vt:lpstr> </vt:lpstr>
      <vt:lpstr>PowerPoint Presentation</vt:lpstr>
      <vt:lpstr> </vt:lpstr>
      <vt:lpstr>Diet &amp; Nutrition - Framing</vt:lpstr>
      <vt:lpstr>Diet &amp; Nutrition - Aspects</vt:lpstr>
      <vt:lpstr> </vt:lpstr>
      <vt:lpstr>Diet &amp; Nutrition - Aspects</vt:lpstr>
      <vt:lpstr>Diet &amp; Nutrition - Aspects</vt:lpstr>
      <vt:lpstr>PowerPoint Presentation</vt:lpstr>
      <vt:lpstr>Exercise – Framing</vt:lpstr>
      <vt:lpstr>PowerPoint Presentation</vt:lpstr>
      <vt:lpstr>Social Connection</vt:lpstr>
      <vt:lpstr>Social Connection</vt:lpstr>
      <vt:lpstr>PowerPoint Presentation</vt:lpstr>
      <vt:lpstr>Mindset</vt:lpstr>
      <vt:lpstr>Mindset</vt:lpstr>
      <vt:lpstr>Mindset – Self Help Resources</vt:lpstr>
      <vt:lpstr>PowerPoint Presentation</vt:lpstr>
      <vt:lpstr>Summary:</vt:lpstr>
      <vt:lpstr>PowerPoint Presentation</vt:lpstr>
      <vt:lpstr>PowerPoint Presentation</vt:lpstr>
      <vt:lpstr>References 1</vt:lpstr>
      <vt:lpstr>References 2</vt:lpstr>
      <vt:lpstr>Thank You!!</vt:lpstr>
      <vt:lpstr>FPSA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3: Wellbeing</dc:title>
  <dc:creator>Mark Letheby</dc:creator>
  <cp:lastModifiedBy>Mark Letheby</cp:lastModifiedBy>
  <cp:revision>1</cp:revision>
  <dcterms:created xsi:type="dcterms:W3CDTF">2020-09-13T09:17:00Z</dcterms:created>
  <dcterms:modified xsi:type="dcterms:W3CDTF">2023-08-15T06:39:17Z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0x010100C97D368D1A886C44B38F10E685C4F150</vt:lpwstr>
  </property>
</Properties>
</file>